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6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309A85C-5A56-4DDC-B0CB-3C5B3FDD8ACC}" v="13" dt="2023-05-28T12:18:50.01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108" y="3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tarzyna Romaniak" userId="b0349db5c8f2253e" providerId="LiveId" clId="{B309A85C-5A56-4DDC-B0CB-3C5B3FDD8ACC}"/>
    <pc:docChg chg="undo custSel modSld">
      <pc:chgData name="Katarzyna Romaniak" userId="b0349db5c8f2253e" providerId="LiveId" clId="{B309A85C-5A56-4DDC-B0CB-3C5B3FDD8ACC}" dt="2023-05-28T12:18:50.013" v="15"/>
      <pc:docMkLst>
        <pc:docMk/>
      </pc:docMkLst>
      <pc:sldChg chg="addSp delSp modSp mod modTransition addAnim delAnim">
        <pc:chgData name="Katarzyna Romaniak" userId="b0349db5c8f2253e" providerId="LiveId" clId="{B309A85C-5A56-4DDC-B0CB-3C5B3FDD8ACC}" dt="2023-05-28T12:18:00.493" v="3"/>
        <pc:sldMkLst>
          <pc:docMk/>
          <pc:sldMk cId="3427066418" sldId="257"/>
        </pc:sldMkLst>
        <pc:spChg chg="mod">
          <ac:chgData name="Katarzyna Romaniak" userId="b0349db5c8f2253e" providerId="LiveId" clId="{B309A85C-5A56-4DDC-B0CB-3C5B3FDD8ACC}" dt="2023-05-28T12:17:48.236" v="2" actId="26606"/>
          <ac:spMkLst>
            <pc:docMk/>
            <pc:sldMk cId="3427066418" sldId="257"/>
            <ac:spMk id="2" creationId="{BD1100F3-F031-4DD7-D9DD-1356AE2FFEAE}"/>
          </ac:spMkLst>
        </pc:spChg>
        <pc:spChg chg="mod">
          <ac:chgData name="Katarzyna Romaniak" userId="b0349db5c8f2253e" providerId="LiveId" clId="{B309A85C-5A56-4DDC-B0CB-3C5B3FDD8ACC}" dt="2023-05-28T12:17:48.236" v="2" actId="26606"/>
          <ac:spMkLst>
            <pc:docMk/>
            <pc:sldMk cId="3427066418" sldId="257"/>
            <ac:spMk id="3" creationId="{7706AC59-75CF-9427-2064-CD6A430FB88C}"/>
          </ac:spMkLst>
        </pc:spChg>
        <pc:spChg chg="add del">
          <ac:chgData name="Katarzyna Romaniak" userId="b0349db5c8f2253e" providerId="LiveId" clId="{B309A85C-5A56-4DDC-B0CB-3C5B3FDD8ACC}" dt="2023-05-28T12:17:48.236" v="2" actId="26606"/>
          <ac:spMkLst>
            <pc:docMk/>
            <pc:sldMk cId="3427066418" sldId="257"/>
            <ac:spMk id="14" creationId="{DB66C9CD-6BF4-44CA-8078-0BB819080761}"/>
          </ac:spMkLst>
        </pc:spChg>
        <pc:spChg chg="add del">
          <ac:chgData name="Katarzyna Romaniak" userId="b0349db5c8f2253e" providerId="LiveId" clId="{B309A85C-5A56-4DDC-B0CB-3C5B3FDD8ACC}" dt="2023-05-28T12:17:48.236" v="2" actId="26606"/>
          <ac:spMkLst>
            <pc:docMk/>
            <pc:sldMk cId="3427066418" sldId="257"/>
            <ac:spMk id="18" creationId="{C0B9CDC7-5D3C-4184-9491-855E59362259}"/>
          </ac:spMkLst>
        </pc:spChg>
        <pc:spChg chg="add del">
          <ac:chgData name="Katarzyna Romaniak" userId="b0349db5c8f2253e" providerId="LiveId" clId="{B309A85C-5A56-4DDC-B0CB-3C5B3FDD8ACC}" dt="2023-05-28T12:17:48.236" v="2" actId="26606"/>
          <ac:spMkLst>
            <pc:docMk/>
            <pc:sldMk cId="3427066418" sldId="257"/>
            <ac:spMk id="31" creationId="{CA5B2A81-2C8E-4963-AFD4-E539D168B475}"/>
          </ac:spMkLst>
        </pc:spChg>
        <pc:grpChg chg="add del">
          <ac:chgData name="Katarzyna Romaniak" userId="b0349db5c8f2253e" providerId="LiveId" clId="{B309A85C-5A56-4DDC-B0CB-3C5B3FDD8ACC}" dt="2023-05-28T12:17:48.236" v="2" actId="26606"/>
          <ac:grpSpMkLst>
            <pc:docMk/>
            <pc:sldMk cId="3427066418" sldId="257"/>
            <ac:grpSpMk id="25" creationId="{F982E0B2-AA9C-441C-A08E-A9DF9CF12116}"/>
          </ac:grpSpMkLst>
        </pc:grpChg>
        <pc:picChg chg="mod">
          <ac:chgData name="Katarzyna Romaniak" userId="b0349db5c8f2253e" providerId="LiveId" clId="{B309A85C-5A56-4DDC-B0CB-3C5B3FDD8ACC}" dt="2023-05-28T12:17:48.236" v="2" actId="26606"/>
          <ac:picMkLst>
            <pc:docMk/>
            <pc:sldMk cId="3427066418" sldId="257"/>
            <ac:picMk id="7" creationId="{A66E21A7-3094-8534-2523-8B76364CA242}"/>
          </ac:picMkLst>
        </pc:picChg>
        <pc:picChg chg="mod">
          <ac:chgData name="Katarzyna Romaniak" userId="b0349db5c8f2253e" providerId="LiveId" clId="{B309A85C-5A56-4DDC-B0CB-3C5B3FDD8ACC}" dt="2023-05-28T12:17:48.236" v="2" actId="26606"/>
          <ac:picMkLst>
            <pc:docMk/>
            <pc:sldMk cId="3427066418" sldId="257"/>
            <ac:picMk id="9" creationId="{0E03E0A3-1715-C646-B30A-EEC6738AEA2D}"/>
          </ac:picMkLst>
        </pc:picChg>
        <pc:cxnChg chg="add del">
          <ac:chgData name="Katarzyna Romaniak" userId="b0349db5c8f2253e" providerId="LiveId" clId="{B309A85C-5A56-4DDC-B0CB-3C5B3FDD8ACC}" dt="2023-05-28T12:17:48.236" v="2" actId="26606"/>
          <ac:cxnSpMkLst>
            <pc:docMk/>
            <pc:sldMk cId="3427066418" sldId="257"/>
            <ac:cxnSpMk id="16" creationId="{77C6DF49-CBE3-4038-AC78-35DE4FD7CE8E}"/>
          </ac:cxnSpMkLst>
        </pc:cxnChg>
        <pc:cxnChg chg="add del">
          <ac:chgData name="Katarzyna Romaniak" userId="b0349db5c8f2253e" providerId="LiveId" clId="{B309A85C-5A56-4DDC-B0CB-3C5B3FDD8ACC}" dt="2023-05-28T12:17:48.236" v="2" actId="26606"/>
          <ac:cxnSpMkLst>
            <pc:docMk/>
            <pc:sldMk cId="3427066418" sldId="257"/>
            <ac:cxnSpMk id="23" creationId="{701C0CAB-6A03-4C6A-9FAA-219847753628}"/>
          </ac:cxnSpMkLst>
        </pc:cxnChg>
        <pc:cxnChg chg="add del">
          <ac:chgData name="Katarzyna Romaniak" userId="b0349db5c8f2253e" providerId="LiveId" clId="{B309A85C-5A56-4DDC-B0CB-3C5B3FDD8ACC}" dt="2023-05-28T12:17:48.236" v="2" actId="26606"/>
          <ac:cxnSpMkLst>
            <pc:docMk/>
            <pc:sldMk cId="3427066418" sldId="257"/>
            <ac:cxnSpMk id="33" creationId="{9E7C23BC-DAA6-40E1-8166-B8C4439D1430}"/>
          </ac:cxnSpMkLst>
        </pc:cxnChg>
      </pc:sldChg>
      <pc:sldChg chg="modTransition">
        <pc:chgData name="Katarzyna Romaniak" userId="b0349db5c8f2253e" providerId="LiveId" clId="{B309A85C-5A56-4DDC-B0CB-3C5B3FDD8ACC}" dt="2023-05-28T12:18:04.690" v="4"/>
        <pc:sldMkLst>
          <pc:docMk/>
          <pc:sldMk cId="3670436279" sldId="258"/>
        </pc:sldMkLst>
      </pc:sldChg>
      <pc:sldChg chg="modTransition">
        <pc:chgData name="Katarzyna Romaniak" userId="b0349db5c8f2253e" providerId="LiveId" clId="{B309A85C-5A56-4DDC-B0CB-3C5B3FDD8ACC}" dt="2023-05-28T12:18:09.277" v="5"/>
        <pc:sldMkLst>
          <pc:docMk/>
          <pc:sldMk cId="2629929164" sldId="259"/>
        </pc:sldMkLst>
      </pc:sldChg>
      <pc:sldChg chg="modTransition">
        <pc:chgData name="Katarzyna Romaniak" userId="b0349db5c8f2253e" providerId="LiveId" clId="{B309A85C-5A56-4DDC-B0CB-3C5B3FDD8ACC}" dt="2023-05-28T12:18:12.473" v="6"/>
        <pc:sldMkLst>
          <pc:docMk/>
          <pc:sldMk cId="3576869056" sldId="260"/>
        </pc:sldMkLst>
      </pc:sldChg>
      <pc:sldChg chg="modTransition">
        <pc:chgData name="Katarzyna Romaniak" userId="b0349db5c8f2253e" providerId="LiveId" clId="{B309A85C-5A56-4DDC-B0CB-3C5B3FDD8ACC}" dt="2023-05-28T12:18:50.013" v="15"/>
        <pc:sldMkLst>
          <pc:docMk/>
          <pc:sldMk cId="953045099" sldId="261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9798E-90C4-48E6-B39B-37FF65347A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97100" y="1079500"/>
            <a:ext cx="7797799" cy="2138400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D95C8C-0A7F-40D9-A690-3D5898EFFE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08350" y="4113213"/>
            <a:ext cx="5575300" cy="1655762"/>
          </a:xfrm>
        </p:spPr>
        <p:txBody>
          <a:bodyPr/>
          <a:lstStyle>
            <a:lvl1pPr marL="0" indent="0" algn="ctr">
              <a:buNone/>
              <a:defRPr sz="2400" i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1322F3-E47A-4D6E-96A8-AB5C73BA990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5/28/2023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7BF5CE-9E66-4FD5-949F-34E11607C6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EDAB7A-4032-416A-B04E-1F4878912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01C0CAB-6A03-4C6A-9FAA-219847753628}"/>
              </a:ext>
            </a:extLst>
          </p:cNvPr>
          <p:cNvCxnSpPr>
            <a:cxnSpLocks/>
          </p:cNvCxnSpPr>
          <p:nvPr/>
        </p:nvCxnSpPr>
        <p:spPr>
          <a:xfrm>
            <a:off x="5826000" y="3690871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982E0B2-AA9C-441C-A08E-A9DF9CF12116}"/>
              </a:ext>
            </a:extLst>
          </p:cNvPr>
          <p:cNvGrpSpPr/>
          <p:nvPr/>
        </p:nvGrpSpPr>
        <p:grpSpPr>
          <a:xfrm>
            <a:off x="9728046" y="4869342"/>
            <a:ext cx="1623711" cy="630920"/>
            <a:chOff x="9588346" y="4824892"/>
            <a:chExt cx="1623711" cy="630920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A4A2E074-C10D-4C57-AB72-B631E4D77102}"/>
                </a:ext>
              </a:extLst>
            </p:cNvPr>
            <p:cNvSpPr/>
            <p:nvPr/>
          </p:nvSpPr>
          <p:spPr>
            <a:xfrm rot="2700000" flipH="1">
              <a:off x="10267789" y="4452443"/>
              <a:ext cx="571820" cy="1316717"/>
            </a:xfrm>
            <a:custGeom>
              <a:avLst/>
              <a:gdLst>
                <a:gd name="connsiteX0" fmla="*/ 282417 w 571820"/>
                <a:gd name="connsiteY0" fmla="*/ 0 h 1316717"/>
                <a:gd name="connsiteX1" fmla="*/ 285910 w 571820"/>
                <a:gd name="connsiteY1" fmla="*/ 3175 h 1316717"/>
                <a:gd name="connsiteX2" fmla="*/ 287393 w 571820"/>
                <a:gd name="connsiteY2" fmla="*/ 1827 h 1316717"/>
                <a:gd name="connsiteX3" fmla="*/ 289403 w 571820"/>
                <a:gd name="connsiteY3" fmla="*/ 0 h 1316717"/>
                <a:gd name="connsiteX4" fmla="*/ 289403 w 571820"/>
                <a:gd name="connsiteY4" fmla="*/ 6349 h 1316717"/>
                <a:gd name="connsiteX5" fmla="*/ 309203 w 571820"/>
                <a:gd name="connsiteY5" fmla="*/ 24345 h 1316717"/>
                <a:gd name="connsiteX6" fmla="*/ 571820 w 571820"/>
                <a:gd name="connsiteY6" fmla="*/ 658359 h 1316717"/>
                <a:gd name="connsiteX7" fmla="*/ 309203 w 571820"/>
                <a:gd name="connsiteY7" fmla="*/ 1292372 h 1316717"/>
                <a:gd name="connsiteX8" fmla="*/ 289403 w 571820"/>
                <a:gd name="connsiteY8" fmla="*/ 1310368 h 1316717"/>
                <a:gd name="connsiteX9" fmla="*/ 289403 w 571820"/>
                <a:gd name="connsiteY9" fmla="*/ 1316717 h 1316717"/>
                <a:gd name="connsiteX10" fmla="*/ 287393 w 571820"/>
                <a:gd name="connsiteY10" fmla="*/ 1314890 h 1316717"/>
                <a:gd name="connsiteX11" fmla="*/ 285910 w 571820"/>
                <a:gd name="connsiteY11" fmla="*/ 1313542 h 1316717"/>
                <a:gd name="connsiteX12" fmla="*/ 282417 w 571820"/>
                <a:gd name="connsiteY12" fmla="*/ 1316717 h 1316717"/>
                <a:gd name="connsiteX13" fmla="*/ 282417 w 571820"/>
                <a:gd name="connsiteY13" fmla="*/ 1310367 h 1316717"/>
                <a:gd name="connsiteX14" fmla="*/ 262617 w 571820"/>
                <a:gd name="connsiteY14" fmla="*/ 1292372 h 1316717"/>
                <a:gd name="connsiteX15" fmla="*/ 0 w 571820"/>
                <a:gd name="connsiteY15" fmla="*/ 658358 h 1316717"/>
                <a:gd name="connsiteX16" fmla="*/ 262617 w 571820"/>
                <a:gd name="connsiteY16" fmla="*/ 24345 h 1316717"/>
                <a:gd name="connsiteX17" fmla="*/ 282417 w 571820"/>
                <a:gd name="connsiteY17" fmla="*/ 6349 h 1316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71820" h="1316717">
                  <a:moveTo>
                    <a:pt x="282417" y="0"/>
                  </a:moveTo>
                  <a:lnTo>
                    <a:pt x="285910" y="3175"/>
                  </a:lnTo>
                  <a:lnTo>
                    <a:pt x="287393" y="1827"/>
                  </a:lnTo>
                  <a:lnTo>
                    <a:pt x="289403" y="0"/>
                  </a:lnTo>
                  <a:lnTo>
                    <a:pt x="289403" y="6349"/>
                  </a:lnTo>
                  <a:lnTo>
                    <a:pt x="309203" y="24345"/>
                  </a:lnTo>
                  <a:cubicBezTo>
                    <a:pt x="471461" y="186603"/>
                    <a:pt x="571820" y="410761"/>
                    <a:pt x="571820" y="658359"/>
                  </a:cubicBezTo>
                  <a:cubicBezTo>
                    <a:pt x="571820" y="905956"/>
                    <a:pt x="471461" y="1130114"/>
                    <a:pt x="309203" y="1292372"/>
                  </a:cubicBezTo>
                  <a:lnTo>
                    <a:pt x="289403" y="1310368"/>
                  </a:lnTo>
                  <a:lnTo>
                    <a:pt x="289403" y="1316717"/>
                  </a:lnTo>
                  <a:lnTo>
                    <a:pt x="287393" y="1314890"/>
                  </a:lnTo>
                  <a:lnTo>
                    <a:pt x="285910" y="1313542"/>
                  </a:lnTo>
                  <a:lnTo>
                    <a:pt x="282417" y="1316717"/>
                  </a:lnTo>
                  <a:lnTo>
                    <a:pt x="282417" y="1310367"/>
                  </a:lnTo>
                  <a:lnTo>
                    <a:pt x="262617" y="1292372"/>
                  </a:lnTo>
                  <a:cubicBezTo>
                    <a:pt x="100359" y="1130113"/>
                    <a:pt x="0" y="905956"/>
                    <a:pt x="0" y="658358"/>
                  </a:cubicBezTo>
                  <a:cubicBezTo>
                    <a:pt x="0" y="410761"/>
                    <a:pt x="100359" y="186603"/>
                    <a:pt x="262617" y="24345"/>
                  </a:cubicBezTo>
                  <a:lnTo>
                    <a:pt x="282417" y="6349"/>
                  </a:ln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0B037EB3-1772-4BA8-A95A-E5DBDFEA32B0}"/>
                </a:ext>
              </a:extLst>
            </p:cNvPr>
            <p:cNvGrpSpPr/>
            <p:nvPr/>
          </p:nvGrpSpPr>
          <p:grpSpPr>
            <a:xfrm rot="2700000" flipH="1">
              <a:off x="10112436" y="4359902"/>
              <a:ext cx="571820" cy="1620000"/>
              <a:chOff x="8482785" y="4330454"/>
              <a:chExt cx="571820" cy="1620000"/>
            </a:xfrm>
          </p:grpSpPr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A1F47AC1-63D0-47F3-9728-1A0A0543494B}"/>
                  </a:ext>
                </a:extLst>
              </p:cNvPr>
              <p:cNvSpPr/>
              <p:nvPr/>
            </p:nvSpPr>
            <p:spPr>
              <a:xfrm>
                <a:off x="8482785" y="4333632"/>
                <a:ext cx="571820" cy="1311956"/>
              </a:xfrm>
              <a:custGeom>
                <a:avLst/>
                <a:gdLst>
                  <a:gd name="connsiteX0" fmla="*/ 282417 w 571820"/>
                  <a:gd name="connsiteY0" fmla="*/ 0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289403 w 571820"/>
                  <a:gd name="connsiteY4" fmla="*/ 6349 h 1316717"/>
                  <a:gd name="connsiteX5" fmla="*/ 309203 w 571820"/>
                  <a:gd name="connsiteY5" fmla="*/ 24345 h 1316717"/>
                  <a:gd name="connsiteX6" fmla="*/ 571820 w 571820"/>
                  <a:gd name="connsiteY6" fmla="*/ 658359 h 1316717"/>
                  <a:gd name="connsiteX7" fmla="*/ 309203 w 571820"/>
                  <a:gd name="connsiteY7" fmla="*/ 1292372 h 1316717"/>
                  <a:gd name="connsiteX8" fmla="*/ 289403 w 571820"/>
                  <a:gd name="connsiteY8" fmla="*/ 1310368 h 1316717"/>
                  <a:gd name="connsiteX9" fmla="*/ 289403 w 571820"/>
                  <a:gd name="connsiteY9" fmla="*/ 1316717 h 1316717"/>
                  <a:gd name="connsiteX10" fmla="*/ 287393 w 571820"/>
                  <a:gd name="connsiteY10" fmla="*/ 1314890 h 1316717"/>
                  <a:gd name="connsiteX11" fmla="*/ 285910 w 571820"/>
                  <a:gd name="connsiteY11" fmla="*/ 1313542 h 1316717"/>
                  <a:gd name="connsiteX12" fmla="*/ 282417 w 571820"/>
                  <a:gd name="connsiteY12" fmla="*/ 1316717 h 1316717"/>
                  <a:gd name="connsiteX13" fmla="*/ 282417 w 571820"/>
                  <a:gd name="connsiteY13" fmla="*/ 1310367 h 1316717"/>
                  <a:gd name="connsiteX14" fmla="*/ 262617 w 571820"/>
                  <a:gd name="connsiteY14" fmla="*/ 1292372 h 1316717"/>
                  <a:gd name="connsiteX15" fmla="*/ 0 w 571820"/>
                  <a:gd name="connsiteY15" fmla="*/ 658358 h 1316717"/>
                  <a:gd name="connsiteX16" fmla="*/ 262617 w 571820"/>
                  <a:gd name="connsiteY16" fmla="*/ 24345 h 1316717"/>
                  <a:gd name="connsiteX17" fmla="*/ 282417 w 571820"/>
                  <a:gd name="connsiteY17" fmla="*/ 6349 h 1316717"/>
                  <a:gd name="connsiteX0" fmla="*/ 282417 w 571820"/>
                  <a:gd name="connsiteY0" fmla="*/ 6349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289403 w 571820"/>
                  <a:gd name="connsiteY4" fmla="*/ 6349 h 1316717"/>
                  <a:gd name="connsiteX5" fmla="*/ 309203 w 571820"/>
                  <a:gd name="connsiteY5" fmla="*/ 24345 h 1316717"/>
                  <a:gd name="connsiteX6" fmla="*/ 571820 w 571820"/>
                  <a:gd name="connsiteY6" fmla="*/ 658359 h 1316717"/>
                  <a:gd name="connsiteX7" fmla="*/ 309203 w 571820"/>
                  <a:gd name="connsiteY7" fmla="*/ 1292372 h 1316717"/>
                  <a:gd name="connsiteX8" fmla="*/ 289403 w 571820"/>
                  <a:gd name="connsiteY8" fmla="*/ 1310368 h 1316717"/>
                  <a:gd name="connsiteX9" fmla="*/ 289403 w 571820"/>
                  <a:gd name="connsiteY9" fmla="*/ 1316717 h 1316717"/>
                  <a:gd name="connsiteX10" fmla="*/ 287393 w 571820"/>
                  <a:gd name="connsiteY10" fmla="*/ 1314890 h 1316717"/>
                  <a:gd name="connsiteX11" fmla="*/ 285910 w 571820"/>
                  <a:gd name="connsiteY11" fmla="*/ 1313542 h 1316717"/>
                  <a:gd name="connsiteX12" fmla="*/ 282417 w 571820"/>
                  <a:gd name="connsiteY12" fmla="*/ 1316717 h 1316717"/>
                  <a:gd name="connsiteX13" fmla="*/ 282417 w 571820"/>
                  <a:gd name="connsiteY13" fmla="*/ 1310367 h 1316717"/>
                  <a:gd name="connsiteX14" fmla="*/ 262617 w 571820"/>
                  <a:gd name="connsiteY14" fmla="*/ 1292372 h 1316717"/>
                  <a:gd name="connsiteX15" fmla="*/ 0 w 571820"/>
                  <a:gd name="connsiteY15" fmla="*/ 658358 h 1316717"/>
                  <a:gd name="connsiteX16" fmla="*/ 262617 w 571820"/>
                  <a:gd name="connsiteY16" fmla="*/ 24345 h 1316717"/>
                  <a:gd name="connsiteX17" fmla="*/ 282417 w 571820"/>
                  <a:gd name="connsiteY17" fmla="*/ 6349 h 1316717"/>
                  <a:gd name="connsiteX0" fmla="*/ 262617 w 571820"/>
                  <a:gd name="connsiteY0" fmla="*/ 24345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289403 w 571820"/>
                  <a:gd name="connsiteY4" fmla="*/ 6349 h 1316717"/>
                  <a:gd name="connsiteX5" fmla="*/ 309203 w 571820"/>
                  <a:gd name="connsiteY5" fmla="*/ 24345 h 1316717"/>
                  <a:gd name="connsiteX6" fmla="*/ 571820 w 571820"/>
                  <a:gd name="connsiteY6" fmla="*/ 658359 h 1316717"/>
                  <a:gd name="connsiteX7" fmla="*/ 309203 w 571820"/>
                  <a:gd name="connsiteY7" fmla="*/ 1292372 h 1316717"/>
                  <a:gd name="connsiteX8" fmla="*/ 289403 w 571820"/>
                  <a:gd name="connsiteY8" fmla="*/ 1310368 h 1316717"/>
                  <a:gd name="connsiteX9" fmla="*/ 289403 w 571820"/>
                  <a:gd name="connsiteY9" fmla="*/ 1316717 h 1316717"/>
                  <a:gd name="connsiteX10" fmla="*/ 287393 w 571820"/>
                  <a:gd name="connsiteY10" fmla="*/ 1314890 h 1316717"/>
                  <a:gd name="connsiteX11" fmla="*/ 285910 w 571820"/>
                  <a:gd name="connsiteY11" fmla="*/ 1313542 h 1316717"/>
                  <a:gd name="connsiteX12" fmla="*/ 282417 w 571820"/>
                  <a:gd name="connsiteY12" fmla="*/ 1316717 h 1316717"/>
                  <a:gd name="connsiteX13" fmla="*/ 282417 w 571820"/>
                  <a:gd name="connsiteY13" fmla="*/ 1310367 h 1316717"/>
                  <a:gd name="connsiteX14" fmla="*/ 262617 w 571820"/>
                  <a:gd name="connsiteY14" fmla="*/ 1292372 h 1316717"/>
                  <a:gd name="connsiteX15" fmla="*/ 0 w 571820"/>
                  <a:gd name="connsiteY15" fmla="*/ 658358 h 1316717"/>
                  <a:gd name="connsiteX16" fmla="*/ 262617 w 571820"/>
                  <a:gd name="connsiteY16" fmla="*/ 24345 h 1316717"/>
                  <a:gd name="connsiteX0" fmla="*/ 262617 w 571820"/>
                  <a:gd name="connsiteY0" fmla="*/ 24345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309203 w 571820"/>
                  <a:gd name="connsiteY4" fmla="*/ 24345 h 1316717"/>
                  <a:gd name="connsiteX5" fmla="*/ 571820 w 571820"/>
                  <a:gd name="connsiteY5" fmla="*/ 658359 h 1316717"/>
                  <a:gd name="connsiteX6" fmla="*/ 309203 w 571820"/>
                  <a:gd name="connsiteY6" fmla="*/ 1292372 h 1316717"/>
                  <a:gd name="connsiteX7" fmla="*/ 289403 w 571820"/>
                  <a:gd name="connsiteY7" fmla="*/ 1310368 h 1316717"/>
                  <a:gd name="connsiteX8" fmla="*/ 289403 w 571820"/>
                  <a:gd name="connsiteY8" fmla="*/ 1316717 h 1316717"/>
                  <a:gd name="connsiteX9" fmla="*/ 287393 w 571820"/>
                  <a:gd name="connsiteY9" fmla="*/ 1314890 h 1316717"/>
                  <a:gd name="connsiteX10" fmla="*/ 285910 w 571820"/>
                  <a:gd name="connsiteY10" fmla="*/ 1313542 h 1316717"/>
                  <a:gd name="connsiteX11" fmla="*/ 282417 w 571820"/>
                  <a:gd name="connsiteY11" fmla="*/ 1316717 h 1316717"/>
                  <a:gd name="connsiteX12" fmla="*/ 282417 w 571820"/>
                  <a:gd name="connsiteY12" fmla="*/ 1310367 h 1316717"/>
                  <a:gd name="connsiteX13" fmla="*/ 262617 w 571820"/>
                  <a:gd name="connsiteY13" fmla="*/ 1292372 h 1316717"/>
                  <a:gd name="connsiteX14" fmla="*/ 0 w 571820"/>
                  <a:gd name="connsiteY14" fmla="*/ 658358 h 1316717"/>
                  <a:gd name="connsiteX15" fmla="*/ 262617 w 571820"/>
                  <a:gd name="connsiteY15" fmla="*/ 24345 h 1316717"/>
                  <a:gd name="connsiteX0" fmla="*/ 262617 w 571820"/>
                  <a:gd name="connsiteY0" fmla="*/ 22518 h 1314890"/>
                  <a:gd name="connsiteX1" fmla="*/ 285910 w 571820"/>
                  <a:gd name="connsiteY1" fmla="*/ 1348 h 1314890"/>
                  <a:gd name="connsiteX2" fmla="*/ 287393 w 571820"/>
                  <a:gd name="connsiteY2" fmla="*/ 0 h 1314890"/>
                  <a:gd name="connsiteX3" fmla="*/ 309203 w 571820"/>
                  <a:gd name="connsiteY3" fmla="*/ 22518 h 1314890"/>
                  <a:gd name="connsiteX4" fmla="*/ 571820 w 571820"/>
                  <a:gd name="connsiteY4" fmla="*/ 656532 h 1314890"/>
                  <a:gd name="connsiteX5" fmla="*/ 309203 w 571820"/>
                  <a:gd name="connsiteY5" fmla="*/ 1290545 h 1314890"/>
                  <a:gd name="connsiteX6" fmla="*/ 289403 w 571820"/>
                  <a:gd name="connsiteY6" fmla="*/ 1308541 h 1314890"/>
                  <a:gd name="connsiteX7" fmla="*/ 289403 w 571820"/>
                  <a:gd name="connsiteY7" fmla="*/ 1314890 h 1314890"/>
                  <a:gd name="connsiteX8" fmla="*/ 287393 w 571820"/>
                  <a:gd name="connsiteY8" fmla="*/ 1313063 h 1314890"/>
                  <a:gd name="connsiteX9" fmla="*/ 285910 w 571820"/>
                  <a:gd name="connsiteY9" fmla="*/ 1311715 h 1314890"/>
                  <a:gd name="connsiteX10" fmla="*/ 282417 w 571820"/>
                  <a:gd name="connsiteY10" fmla="*/ 1314890 h 1314890"/>
                  <a:gd name="connsiteX11" fmla="*/ 282417 w 571820"/>
                  <a:gd name="connsiteY11" fmla="*/ 1308540 h 1314890"/>
                  <a:gd name="connsiteX12" fmla="*/ 262617 w 571820"/>
                  <a:gd name="connsiteY12" fmla="*/ 1290545 h 1314890"/>
                  <a:gd name="connsiteX13" fmla="*/ 0 w 571820"/>
                  <a:gd name="connsiteY13" fmla="*/ 656531 h 1314890"/>
                  <a:gd name="connsiteX14" fmla="*/ 262617 w 571820"/>
                  <a:gd name="connsiteY14" fmla="*/ 22518 h 1314890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85910 w 571820"/>
                  <a:gd name="connsiteY8" fmla="*/ 1310367 h 1313542"/>
                  <a:gd name="connsiteX9" fmla="*/ 282417 w 571820"/>
                  <a:gd name="connsiteY9" fmla="*/ 1313542 h 1313542"/>
                  <a:gd name="connsiteX10" fmla="*/ 282417 w 571820"/>
                  <a:gd name="connsiteY10" fmla="*/ 1307192 h 1313542"/>
                  <a:gd name="connsiteX11" fmla="*/ 262617 w 571820"/>
                  <a:gd name="connsiteY11" fmla="*/ 1289197 h 1313542"/>
                  <a:gd name="connsiteX12" fmla="*/ 0 w 571820"/>
                  <a:gd name="connsiteY12" fmla="*/ 655183 h 1313542"/>
                  <a:gd name="connsiteX13" fmla="*/ 262617 w 571820"/>
                  <a:gd name="connsiteY13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85910 w 571820"/>
                  <a:gd name="connsiteY8" fmla="*/ 1310367 h 1313542"/>
                  <a:gd name="connsiteX9" fmla="*/ 282417 w 571820"/>
                  <a:gd name="connsiteY9" fmla="*/ 1313542 h 1313542"/>
                  <a:gd name="connsiteX10" fmla="*/ 262617 w 571820"/>
                  <a:gd name="connsiteY10" fmla="*/ 1289197 h 1313542"/>
                  <a:gd name="connsiteX11" fmla="*/ 0 w 571820"/>
                  <a:gd name="connsiteY11" fmla="*/ 655183 h 1313542"/>
                  <a:gd name="connsiteX12" fmla="*/ 262617 w 571820"/>
                  <a:gd name="connsiteY12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85910 w 571820"/>
                  <a:gd name="connsiteY8" fmla="*/ 1310367 h 1313542"/>
                  <a:gd name="connsiteX9" fmla="*/ 262617 w 571820"/>
                  <a:gd name="connsiteY9" fmla="*/ 1289197 h 1313542"/>
                  <a:gd name="connsiteX10" fmla="*/ 0 w 571820"/>
                  <a:gd name="connsiteY10" fmla="*/ 655183 h 1313542"/>
                  <a:gd name="connsiteX11" fmla="*/ 262617 w 571820"/>
                  <a:gd name="connsiteY11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62617 w 571820"/>
                  <a:gd name="connsiteY8" fmla="*/ 1289197 h 1313542"/>
                  <a:gd name="connsiteX9" fmla="*/ 0 w 571820"/>
                  <a:gd name="connsiteY9" fmla="*/ 655183 h 1313542"/>
                  <a:gd name="connsiteX10" fmla="*/ 262617 w 571820"/>
                  <a:gd name="connsiteY10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62617 w 571820"/>
                  <a:gd name="connsiteY7" fmla="*/ 1289197 h 1313542"/>
                  <a:gd name="connsiteX8" fmla="*/ 0 w 571820"/>
                  <a:gd name="connsiteY8" fmla="*/ 655183 h 1313542"/>
                  <a:gd name="connsiteX9" fmla="*/ 262617 w 571820"/>
                  <a:gd name="connsiteY9" fmla="*/ 21170 h 1313542"/>
                  <a:gd name="connsiteX0" fmla="*/ 262617 w 571820"/>
                  <a:gd name="connsiteY0" fmla="*/ 21170 h 1364739"/>
                  <a:gd name="connsiteX1" fmla="*/ 285910 w 571820"/>
                  <a:gd name="connsiteY1" fmla="*/ 0 h 1364739"/>
                  <a:gd name="connsiteX2" fmla="*/ 309203 w 571820"/>
                  <a:gd name="connsiteY2" fmla="*/ 21170 h 1364739"/>
                  <a:gd name="connsiteX3" fmla="*/ 571820 w 571820"/>
                  <a:gd name="connsiteY3" fmla="*/ 655184 h 1364739"/>
                  <a:gd name="connsiteX4" fmla="*/ 309203 w 571820"/>
                  <a:gd name="connsiteY4" fmla="*/ 1289197 h 1364739"/>
                  <a:gd name="connsiteX5" fmla="*/ 289403 w 571820"/>
                  <a:gd name="connsiteY5" fmla="*/ 1307193 h 1364739"/>
                  <a:gd name="connsiteX6" fmla="*/ 177485 w 571820"/>
                  <a:gd name="connsiteY6" fmla="*/ 1364739 h 1364739"/>
                  <a:gd name="connsiteX7" fmla="*/ 262617 w 571820"/>
                  <a:gd name="connsiteY7" fmla="*/ 1289197 h 1364739"/>
                  <a:gd name="connsiteX8" fmla="*/ 0 w 571820"/>
                  <a:gd name="connsiteY8" fmla="*/ 655183 h 1364739"/>
                  <a:gd name="connsiteX9" fmla="*/ 262617 w 571820"/>
                  <a:gd name="connsiteY9" fmla="*/ 21170 h 1364739"/>
                  <a:gd name="connsiteX0" fmla="*/ 262617 w 571820"/>
                  <a:gd name="connsiteY0" fmla="*/ 21170 h 1364739"/>
                  <a:gd name="connsiteX1" fmla="*/ 285910 w 571820"/>
                  <a:gd name="connsiteY1" fmla="*/ 0 h 1364739"/>
                  <a:gd name="connsiteX2" fmla="*/ 309203 w 571820"/>
                  <a:gd name="connsiteY2" fmla="*/ 21170 h 1364739"/>
                  <a:gd name="connsiteX3" fmla="*/ 571820 w 571820"/>
                  <a:gd name="connsiteY3" fmla="*/ 655184 h 1364739"/>
                  <a:gd name="connsiteX4" fmla="*/ 309203 w 571820"/>
                  <a:gd name="connsiteY4" fmla="*/ 1289197 h 1364739"/>
                  <a:gd name="connsiteX5" fmla="*/ 285832 w 571820"/>
                  <a:gd name="connsiteY5" fmla="*/ 1311956 h 1364739"/>
                  <a:gd name="connsiteX6" fmla="*/ 177485 w 571820"/>
                  <a:gd name="connsiteY6" fmla="*/ 1364739 h 1364739"/>
                  <a:gd name="connsiteX7" fmla="*/ 262617 w 571820"/>
                  <a:gd name="connsiteY7" fmla="*/ 1289197 h 1364739"/>
                  <a:gd name="connsiteX8" fmla="*/ 0 w 571820"/>
                  <a:gd name="connsiteY8" fmla="*/ 655183 h 1364739"/>
                  <a:gd name="connsiteX9" fmla="*/ 262617 w 571820"/>
                  <a:gd name="connsiteY9" fmla="*/ 21170 h 1364739"/>
                  <a:gd name="connsiteX0" fmla="*/ 262617 w 571820"/>
                  <a:gd name="connsiteY0" fmla="*/ 21170 h 1311956"/>
                  <a:gd name="connsiteX1" fmla="*/ 285910 w 571820"/>
                  <a:gd name="connsiteY1" fmla="*/ 0 h 1311956"/>
                  <a:gd name="connsiteX2" fmla="*/ 309203 w 571820"/>
                  <a:gd name="connsiteY2" fmla="*/ 21170 h 1311956"/>
                  <a:gd name="connsiteX3" fmla="*/ 571820 w 571820"/>
                  <a:gd name="connsiteY3" fmla="*/ 655184 h 1311956"/>
                  <a:gd name="connsiteX4" fmla="*/ 309203 w 571820"/>
                  <a:gd name="connsiteY4" fmla="*/ 1289197 h 1311956"/>
                  <a:gd name="connsiteX5" fmla="*/ 285832 w 571820"/>
                  <a:gd name="connsiteY5" fmla="*/ 1311956 h 1311956"/>
                  <a:gd name="connsiteX6" fmla="*/ 262617 w 571820"/>
                  <a:gd name="connsiteY6" fmla="*/ 1289197 h 1311956"/>
                  <a:gd name="connsiteX7" fmla="*/ 0 w 571820"/>
                  <a:gd name="connsiteY7" fmla="*/ 655183 h 1311956"/>
                  <a:gd name="connsiteX8" fmla="*/ 262617 w 571820"/>
                  <a:gd name="connsiteY8" fmla="*/ 21170 h 1311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71820" h="1311956">
                    <a:moveTo>
                      <a:pt x="262617" y="21170"/>
                    </a:moveTo>
                    <a:lnTo>
                      <a:pt x="285910" y="0"/>
                    </a:lnTo>
                    <a:lnTo>
                      <a:pt x="309203" y="21170"/>
                    </a:lnTo>
                    <a:cubicBezTo>
                      <a:pt x="471461" y="183428"/>
                      <a:pt x="571820" y="407586"/>
                      <a:pt x="571820" y="655184"/>
                    </a:cubicBezTo>
                    <a:cubicBezTo>
                      <a:pt x="571820" y="902781"/>
                      <a:pt x="471461" y="1126939"/>
                      <a:pt x="309203" y="1289197"/>
                    </a:cubicBezTo>
                    <a:lnTo>
                      <a:pt x="285832" y="1311956"/>
                    </a:lnTo>
                    <a:lnTo>
                      <a:pt x="262617" y="1289197"/>
                    </a:lnTo>
                    <a:cubicBezTo>
                      <a:pt x="100359" y="1126938"/>
                      <a:pt x="0" y="902781"/>
                      <a:pt x="0" y="655183"/>
                    </a:cubicBezTo>
                    <a:cubicBezTo>
                      <a:pt x="0" y="407586"/>
                      <a:pt x="100359" y="183428"/>
                      <a:pt x="262617" y="21170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803A57D6-0C36-4560-A08A-16768551EF6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68695" y="4330454"/>
                <a:ext cx="0" cy="16200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3229768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B794F-0C7D-47A6-A355-9B54F3A08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518BEFC-5F95-43C3-A662-CF24426CB3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79500" y="1790700"/>
            <a:ext cx="10026650" cy="39782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020A41-C226-41AB-8766-C9BF3E9BF9D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5/28/2023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7795E9-017B-4505-810D-A5F553A56B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6A1BD-3429-4C11-B230-8AD083EC3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0784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A11CA2-18BF-408B-A40C-B43A0A7B80F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899079" y="1079500"/>
            <a:ext cx="1292662" cy="4689476"/>
          </a:xfrm>
        </p:spPr>
        <p:txBody>
          <a:bodyPr vert="eaVer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E424B6-12FC-41A1-AF7C-7E3931D972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79499" y="1079500"/>
            <a:ext cx="8495943" cy="468947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5CF957-F921-48CF-97FE-91190C1AE9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5/28/2023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53F49D-6E0C-47F7-BAAD-A427913DC4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38A122-F390-46CF-BECF-3AE05CA58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5373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EA217A-A229-4751-8D09-0CAD914F6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9DEA33-60C3-4B28-B3EF-E93D6D46A3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7D3B28-C66B-4279-AB67-2BC1D01239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5/28/2023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28FF39-A0DA-4F77-9297-B83C86B575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D7D65A-9D4E-42F6-A8BF-1EEAFB180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0717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017BB-B242-4CC6-887C-83E08CE2D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500" y="2252663"/>
            <a:ext cx="4457700" cy="2349500"/>
          </a:xfrm>
        </p:spPr>
        <p:txBody>
          <a:bodyPr anchor="ctr" anchorCtr="0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695823-EA83-493F-8FEC-C72B5B9CF2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54800" y="2252664"/>
            <a:ext cx="4451348" cy="2349500"/>
          </a:xfrm>
        </p:spPr>
        <p:txBody>
          <a:bodyPr anchor="ctr" anchorCtr="0"/>
          <a:lstStyle>
            <a:lvl1pPr marL="0" indent="0">
              <a:buNone/>
              <a:defRPr sz="2400" i="1">
                <a:solidFill>
                  <a:schemeClr val="tx1">
                    <a:alpha val="7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E08E54-36BB-4AB4-BE1F-5FA8207BEAF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5/28/2023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453A6A-C55A-40A1-A3BB-DB417047F5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D6E656-7AC0-4BD3-AFE5-4B5122E2F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9ABE19D-0B51-4388-93D1-0CD6B767115D}"/>
              </a:ext>
            </a:extLst>
          </p:cNvPr>
          <p:cNvGrpSpPr/>
          <p:nvPr/>
        </p:nvGrpSpPr>
        <p:grpSpPr>
          <a:xfrm>
            <a:off x="999771" y="932104"/>
            <a:ext cx="913428" cy="1032464"/>
            <a:chOff x="999771" y="932104"/>
            <a:chExt cx="913428" cy="1032464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46226ED6-7133-4222-9552-0EA4B1B3C9FB}"/>
                </a:ext>
              </a:extLst>
            </p:cNvPr>
            <p:cNvGrpSpPr/>
            <p:nvPr/>
          </p:nvGrpSpPr>
          <p:grpSpPr>
            <a:xfrm rot="8100000" flipV="1">
              <a:off x="1047457" y="1290386"/>
              <a:ext cx="865742" cy="628383"/>
              <a:chOff x="558167" y="958515"/>
              <a:chExt cx="865742" cy="628383"/>
            </a:xfrm>
            <a:solidFill>
              <a:schemeClr val="accent3"/>
            </a:solidFill>
          </p:grpSpPr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BE810E40-D42F-4034-93BA-54446465D20B}"/>
                  </a:ext>
                </a:extLst>
              </p:cNvPr>
              <p:cNvSpPr/>
              <p:nvPr/>
            </p:nvSpPr>
            <p:spPr>
              <a:xfrm rot="8100000" flipH="1">
                <a:off x="558167" y="1122160"/>
                <a:ext cx="464738" cy="464738"/>
              </a:xfrm>
              <a:custGeom>
                <a:avLst/>
                <a:gdLst>
                  <a:gd name="connsiteX0" fmla="*/ 446142 w 464738"/>
                  <a:gd name="connsiteY0" fmla="*/ 464738 h 464738"/>
                  <a:gd name="connsiteX1" fmla="*/ 130673 w 464738"/>
                  <a:gd name="connsiteY1" fmla="*/ 334066 h 464738"/>
                  <a:gd name="connsiteX2" fmla="*/ 0 w 464738"/>
                  <a:gd name="connsiteY2" fmla="*/ 18596 h 464738"/>
                  <a:gd name="connsiteX3" fmla="*/ 836 w 464738"/>
                  <a:gd name="connsiteY3" fmla="*/ 1089 h 464738"/>
                  <a:gd name="connsiteX4" fmla="*/ 606 w 464738"/>
                  <a:gd name="connsiteY4" fmla="*/ 859 h 464738"/>
                  <a:gd name="connsiteX5" fmla="*/ 848 w 464738"/>
                  <a:gd name="connsiteY5" fmla="*/ 848 h 464738"/>
                  <a:gd name="connsiteX6" fmla="*/ 859 w 464738"/>
                  <a:gd name="connsiteY6" fmla="*/ 606 h 464738"/>
                  <a:gd name="connsiteX7" fmla="*/ 1089 w 464738"/>
                  <a:gd name="connsiteY7" fmla="*/ 836 h 464738"/>
                  <a:gd name="connsiteX8" fmla="*/ 18596 w 464738"/>
                  <a:gd name="connsiteY8" fmla="*/ 0 h 464738"/>
                  <a:gd name="connsiteX9" fmla="*/ 334066 w 464738"/>
                  <a:gd name="connsiteY9" fmla="*/ 130672 h 464738"/>
                  <a:gd name="connsiteX10" fmla="*/ 464738 w 464738"/>
                  <a:gd name="connsiteY10" fmla="*/ 446142 h 464738"/>
                  <a:gd name="connsiteX11" fmla="*/ 463902 w 464738"/>
                  <a:gd name="connsiteY11" fmla="*/ 463650 h 464738"/>
                  <a:gd name="connsiteX12" fmla="*/ 464132 w 464738"/>
                  <a:gd name="connsiteY12" fmla="*/ 463880 h 464738"/>
                  <a:gd name="connsiteX13" fmla="*/ 463891 w 464738"/>
                  <a:gd name="connsiteY13" fmla="*/ 463892 h 464738"/>
                  <a:gd name="connsiteX14" fmla="*/ 463879 w 464738"/>
                  <a:gd name="connsiteY14" fmla="*/ 464132 h 464738"/>
                  <a:gd name="connsiteX15" fmla="*/ 463650 w 464738"/>
                  <a:gd name="connsiteY15" fmla="*/ 463903 h 46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64738" h="464738">
                    <a:moveTo>
                      <a:pt x="446142" y="464738"/>
                    </a:moveTo>
                    <a:cubicBezTo>
                      <a:pt x="331965" y="464738"/>
                      <a:pt x="217787" y="421181"/>
                      <a:pt x="130673" y="334066"/>
                    </a:cubicBezTo>
                    <a:cubicBezTo>
                      <a:pt x="43558" y="246952"/>
                      <a:pt x="1" y="132774"/>
                      <a:pt x="0" y="18596"/>
                    </a:cubicBezTo>
                    <a:lnTo>
                      <a:pt x="836" y="1089"/>
                    </a:lnTo>
                    <a:lnTo>
                      <a:pt x="606" y="859"/>
                    </a:lnTo>
                    <a:lnTo>
                      <a:pt x="848" y="848"/>
                    </a:lnTo>
                    <a:lnTo>
                      <a:pt x="859" y="606"/>
                    </a:lnTo>
                    <a:lnTo>
                      <a:pt x="1089" y="836"/>
                    </a:lnTo>
                    <a:lnTo>
                      <a:pt x="18596" y="0"/>
                    </a:lnTo>
                    <a:cubicBezTo>
                      <a:pt x="132774" y="0"/>
                      <a:pt x="246951" y="43557"/>
                      <a:pt x="334066" y="130672"/>
                    </a:cubicBezTo>
                    <a:cubicBezTo>
                      <a:pt x="421181" y="217787"/>
                      <a:pt x="464738" y="331964"/>
                      <a:pt x="464738" y="446142"/>
                    </a:cubicBezTo>
                    <a:lnTo>
                      <a:pt x="463902" y="463650"/>
                    </a:lnTo>
                    <a:lnTo>
                      <a:pt x="464132" y="463880"/>
                    </a:lnTo>
                    <a:lnTo>
                      <a:pt x="463891" y="463892"/>
                    </a:lnTo>
                    <a:lnTo>
                      <a:pt x="463879" y="464132"/>
                    </a:lnTo>
                    <a:lnTo>
                      <a:pt x="463650" y="463903"/>
                    </a:lnTo>
                    <a:close/>
                  </a:path>
                </a:pathLst>
              </a:custGeom>
              <a:solidFill>
                <a:schemeClr val="accent4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60F6BFC2-CA89-42B8-8A5A-E9F26BA87FBB}"/>
                  </a:ext>
                </a:extLst>
              </p:cNvPr>
              <p:cNvSpPr/>
              <p:nvPr/>
            </p:nvSpPr>
            <p:spPr>
              <a:xfrm rot="5400000" flipH="1">
                <a:off x="959170" y="958515"/>
                <a:ext cx="464739" cy="464739"/>
              </a:xfrm>
              <a:custGeom>
                <a:avLst/>
                <a:gdLst>
                  <a:gd name="connsiteX0" fmla="*/ 464132 w 464739"/>
                  <a:gd name="connsiteY0" fmla="*/ 463881 h 464739"/>
                  <a:gd name="connsiteX1" fmla="*/ 463891 w 464739"/>
                  <a:gd name="connsiteY1" fmla="*/ 463892 h 464739"/>
                  <a:gd name="connsiteX2" fmla="*/ 463880 w 464739"/>
                  <a:gd name="connsiteY2" fmla="*/ 464132 h 464739"/>
                  <a:gd name="connsiteX3" fmla="*/ 463651 w 464739"/>
                  <a:gd name="connsiteY3" fmla="*/ 463904 h 464739"/>
                  <a:gd name="connsiteX4" fmla="*/ 446142 w 464739"/>
                  <a:gd name="connsiteY4" fmla="*/ 464739 h 464739"/>
                  <a:gd name="connsiteX5" fmla="*/ 130673 w 464739"/>
                  <a:gd name="connsiteY5" fmla="*/ 334067 h 464739"/>
                  <a:gd name="connsiteX6" fmla="*/ 0 w 464739"/>
                  <a:gd name="connsiteY6" fmla="*/ 18597 h 464739"/>
                  <a:gd name="connsiteX7" fmla="*/ 836 w 464739"/>
                  <a:gd name="connsiteY7" fmla="*/ 1089 h 464739"/>
                  <a:gd name="connsiteX8" fmla="*/ 607 w 464739"/>
                  <a:gd name="connsiteY8" fmla="*/ 859 h 464739"/>
                  <a:gd name="connsiteX9" fmla="*/ 848 w 464739"/>
                  <a:gd name="connsiteY9" fmla="*/ 848 h 464739"/>
                  <a:gd name="connsiteX10" fmla="*/ 859 w 464739"/>
                  <a:gd name="connsiteY10" fmla="*/ 607 h 464739"/>
                  <a:gd name="connsiteX11" fmla="*/ 1089 w 464739"/>
                  <a:gd name="connsiteY11" fmla="*/ 836 h 464739"/>
                  <a:gd name="connsiteX12" fmla="*/ 18597 w 464739"/>
                  <a:gd name="connsiteY12" fmla="*/ 0 h 464739"/>
                  <a:gd name="connsiteX13" fmla="*/ 334067 w 464739"/>
                  <a:gd name="connsiteY13" fmla="*/ 130672 h 464739"/>
                  <a:gd name="connsiteX14" fmla="*/ 464739 w 464739"/>
                  <a:gd name="connsiteY14" fmla="*/ 446142 h 464739"/>
                  <a:gd name="connsiteX15" fmla="*/ 463903 w 464739"/>
                  <a:gd name="connsiteY15" fmla="*/ 463652 h 464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64739" h="464739">
                    <a:moveTo>
                      <a:pt x="464132" y="463881"/>
                    </a:moveTo>
                    <a:lnTo>
                      <a:pt x="463891" y="463892"/>
                    </a:lnTo>
                    <a:lnTo>
                      <a:pt x="463880" y="464132"/>
                    </a:lnTo>
                    <a:lnTo>
                      <a:pt x="463651" y="463904"/>
                    </a:lnTo>
                    <a:lnTo>
                      <a:pt x="446142" y="464739"/>
                    </a:lnTo>
                    <a:cubicBezTo>
                      <a:pt x="331965" y="464739"/>
                      <a:pt x="217787" y="421182"/>
                      <a:pt x="130673" y="334067"/>
                    </a:cubicBezTo>
                    <a:cubicBezTo>
                      <a:pt x="43558" y="246953"/>
                      <a:pt x="1" y="132775"/>
                      <a:pt x="0" y="18597"/>
                    </a:cubicBezTo>
                    <a:lnTo>
                      <a:pt x="836" y="1089"/>
                    </a:lnTo>
                    <a:lnTo>
                      <a:pt x="607" y="859"/>
                    </a:lnTo>
                    <a:lnTo>
                      <a:pt x="848" y="848"/>
                    </a:lnTo>
                    <a:lnTo>
                      <a:pt x="859" y="607"/>
                    </a:lnTo>
                    <a:lnTo>
                      <a:pt x="1089" y="836"/>
                    </a:lnTo>
                    <a:lnTo>
                      <a:pt x="18597" y="0"/>
                    </a:lnTo>
                    <a:cubicBezTo>
                      <a:pt x="132775" y="0"/>
                      <a:pt x="246952" y="43557"/>
                      <a:pt x="334067" y="130672"/>
                    </a:cubicBezTo>
                    <a:cubicBezTo>
                      <a:pt x="421182" y="217787"/>
                      <a:pt x="464739" y="331964"/>
                      <a:pt x="464739" y="446142"/>
                    </a:cubicBezTo>
                    <a:lnTo>
                      <a:pt x="463903" y="463652"/>
                    </a:lnTo>
                    <a:close/>
                  </a:path>
                </a:pathLst>
              </a:custGeom>
              <a:solidFill>
                <a:schemeClr val="accent4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1CA36485-DC1D-48C9-91B2-425DBC66D471}"/>
                </a:ext>
              </a:extLst>
            </p:cNvPr>
            <p:cNvGrpSpPr/>
            <p:nvPr/>
          </p:nvGrpSpPr>
          <p:grpSpPr>
            <a:xfrm rot="10800000" flipH="1" flipV="1">
              <a:off x="999771" y="932104"/>
              <a:ext cx="864005" cy="1032464"/>
              <a:chOff x="2207971" y="2384401"/>
              <a:chExt cx="864005" cy="1032464"/>
            </a:xfrm>
          </p:grpSpPr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0ACF276E-196C-4923-B7D1-48A8E6A1669C}"/>
                  </a:ext>
                </a:extLst>
              </p:cNvPr>
              <p:cNvSpPr/>
              <p:nvPr/>
            </p:nvSpPr>
            <p:spPr>
              <a:xfrm rot="13500000">
                <a:off x="2207971" y="2856305"/>
                <a:ext cx="464739" cy="464739"/>
              </a:xfrm>
              <a:custGeom>
                <a:avLst/>
                <a:gdLst>
                  <a:gd name="connsiteX0" fmla="*/ 464132 w 464739"/>
                  <a:gd name="connsiteY0" fmla="*/ 463881 h 464739"/>
                  <a:gd name="connsiteX1" fmla="*/ 463891 w 464739"/>
                  <a:gd name="connsiteY1" fmla="*/ 463892 h 464739"/>
                  <a:gd name="connsiteX2" fmla="*/ 463880 w 464739"/>
                  <a:gd name="connsiteY2" fmla="*/ 464132 h 464739"/>
                  <a:gd name="connsiteX3" fmla="*/ 463651 w 464739"/>
                  <a:gd name="connsiteY3" fmla="*/ 463904 h 464739"/>
                  <a:gd name="connsiteX4" fmla="*/ 446142 w 464739"/>
                  <a:gd name="connsiteY4" fmla="*/ 464739 h 464739"/>
                  <a:gd name="connsiteX5" fmla="*/ 130673 w 464739"/>
                  <a:gd name="connsiteY5" fmla="*/ 334067 h 464739"/>
                  <a:gd name="connsiteX6" fmla="*/ 0 w 464739"/>
                  <a:gd name="connsiteY6" fmla="*/ 18597 h 464739"/>
                  <a:gd name="connsiteX7" fmla="*/ 836 w 464739"/>
                  <a:gd name="connsiteY7" fmla="*/ 1089 h 464739"/>
                  <a:gd name="connsiteX8" fmla="*/ 607 w 464739"/>
                  <a:gd name="connsiteY8" fmla="*/ 859 h 464739"/>
                  <a:gd name="connsiteX9" fmla="*/ 848 w 464739"/>
                  <a:gd name="connsiteY9" fmla="*/ 848 h 464739"/>
                  <a:gd name="connsiteX10" fmla="*/ 859 w 464739"/>
                  <a:gd name="connsiteY10" fmla="*/ 607 h 464739"/>
                  <a:gd name="connsiteX11" fmla="*/ 1089 w 464739"/>
                  <a:gd name="connsiteY11" fmla="*/ 836 h 464739"/>
                  <a:gd name="connsiteX12" fmla="*/ 18597 w 464739"/>
                  <a:gd name="connsiteY12" fmla="*/ 0 h 464739"/>
                  <a:gd name="connsiteX13" fmla="*/ 334067 w 464739"/>
                  <a:gd name="connsiteY13" fmla="*/ 130672 h 464739"/>
                  <a:gd name="connsiteX14" fmla="*/ 464739 w 464739"/>
                  <a:gd name="connsiteY14" fmla="*/ 446142 h 464739"/>
                  <a:gd name="connsiteX15" fmla="*/ 463903 w 464739"/>
                  <a:gd name="connsiteY15" fmla="*/ 463652 h 464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64739" h="464739">
                    <a:moveTo>
                      <a:pt x="464132" y="463881"/>
                    </a:moveTo>
                    <a:lnTo>
                      <a:pt x="463891" y="463892"/>
                    </a:lnTo>
                    <a:lnTo>
                      <a:pt x="463880" y="464132"/>
                    </a:lnTo>
                    <a:lnTo>
                      <a:pt x="463651" y="463904"/>
                    </a:lnTo>
                    <a:lnTo>
                      <a:pt x="446142" y="464739"/>
                    </a:lnTo>
                    <a:cubicBezTo>
                      <a:pt x="331965" y="464739"/>
                      <a:pt x="217787" y="421182"/>
                      <a:pt x="130673" y="334067"/>
                    </a:cubicBezTo>
                    <a:cubicBezTo>
                      <a:pt x="43558" y="246953"/>
                      <a:pt x="1" y="132775"/>
                      <a:pt x="0" y="18597"/>
                    </a:cubicBezTo>
                    <a:lnTo>
                      <a:pt x="836" y="1089"/>
                    </a:lnTo>
                    <a:lnTo>
                      <a:pt x="607" y="859"/>
                    </a:lnTo>
                    <a:lnTo>
                      <a:pt x="848" y="848"/>
                    </a:lnTo>
                    <a:lnTo>
                      <a:pt x="859" y="607"/>
                    </a:lnTo>
                    <a:lnTo>
                      <a:pt x="1089" y="836"/>
                    </a:lnTo>
                    <a:lnTo>
                      <a:pt x="18597" y="0"/>
                    </a:lnTo>
                    <a:cubicBezTo>
                      <a:pt x="132775" y="0"/>
                      <a:pt x="246952" y="43557"/>
                      <a:pt x="334067" y="130672"/>
                    </a:cubicBezTo>
                    <a:cubicBezTo>
                      <a:pt x="421182" y="217787"/>
                      <a:pt x="464739" y="331964"/>
                      <a:pt x="464739" y="446142"/>
                    </a:cubicBezTo>
                    <a:lnTo>
                      <a:pt x="463903" y="463652"/>
                    </a:ln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FFE3686C-DFF6-4995-81B8-FA38F5BB0401}"/>
                  </a:ext>
                </a:extLst>
              </p:cNvPr>
              <p:cNvSpPr/>
              <p:nvPr/>
            </p:nvSpPr>
            <p:spPr>
              <a:xfrm rot="10800000">
                <a:off x="2607238" y="2688467"/>
                <a:ext cx="464738" cy="464738"/>
              </a:xfrm>
              <a:custGeom>
                <a:avLst/>
                <a:gdLst>
                  <a:gd name="connsiteX0" fmla="*/ 446142 w 464738"/>
                  <a:gd name="connsiteY0" fmla="*/ 464738 h 464738"/>
                  <a:gd name="connsiteX1" fmla="*/ 130673 w 464738"/>
                  <a:gd name="connsiteY1" fmla="*/ 334066 h 464738"/>
                  <a:gd name="connsiteX2" fmla="*/ 0 w 464738"/>
                  <a:gd name="connsiteY2" fmla="*/ 18596 h 464738"/>
                  <a:gd name="connsiteX3" fmla="*/ 836 w 464738"/>
                  <a:gd name="connsiteY3" fmla="*/ 1089 h 464738"/>
                  <a:gd name="connsiteX4" fmla="*/ 606 w 464738"/>
                  <a:gd name="connsiteY4" fmla="*/ 859 h 464738"/>
                  <a:gd name="connsiteX5" fmla="*/ 848 w 464738"/>
                  <a:gd name="connsiteY5" fmla="*/ 848 h 464738"/>
                  <a:gd name="connsiteX6" fmla="*/ 859 w 464738"/>
                  <a:gd name="connsiteY6" fmla="*/ 606 h 464738"/>
                  <a:gd name="connsiteX7" fmla="*/ 1089 w 464738"/>
                  <a:gd name="connsiteY7" fmla="*/ 836 h 464738"/>
                  <a:gd name="connsiteX8" fmla="*/ 18596 w 464738"/>
                  <a:gd name="connsiteY8" fmla="*/ 0 h 464738"/>
                  <a:gd name="connsiteX9" fmla="*/ 334066 w 464738"/>
                  <a:gd name="connsiteY9" fmla="*/ 130672 h 464738"/>
                  <a:gd name="connsiteX10" fmla="*/ 464738 w 464738"/>
                  <a:gd name="connsiteY10" fmla="*/ 446142 h 464738"/>
                  <a:gd name="connsiteX11" fmla="*/ 463902 w 464738"/>
                  <a:gd name="connsiteY11" fmla="*/ 463650 h 464738"/>
                  <a:gd name="connsiteX12" fmla="*/ 464132 w 464738"/>
                  <a:gd name="connsiteY12" fmla="*/ 463880 h 464738"/>
                  <a:gd name="connsiteX13" fmla="*/ 463891 w 464738"/>
                  <a:gd name="connsiteY13" fmla="*/ 463892 h 464738"/>
                  <a:gd name="connsiteX14" fmla="*/ 463879 w 464738"/>
                  <a:gd name="connsiteY14" fmla="*/ 464132 h 464738"/>
                  <a:gd name="connsiteX15" fmla="*/ 463650 w 464738"/>
                  <a:gd name="connsiteY15" fmla="*/ 463903 h 46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64738" h="464738">
                    <a:moveTo>
                      <a:pt x="446142" y="464738"/>
                    </a:moveTo>
                    <a:cubicBezTo>
                      <a:pt x="331965" y="464738"/>
                      <a:pt x="217787" y="421181"/>
                      <a:pt x="130673" y="334066"/>
                    </a:cubicBezTo>
                    <a:cubicBezTo>
                      <a:pt x="43558" y="246952"/>
                      <a:pt x="1" y="132774"/>
                      <a:pt x="0" y="18596"/>
                    </a:cubicBezTo>
                    <a:lnTo>
                      <a:pt x="836" y="1089"/>
                    </a:lnTo>
                    <a:lnTo>
                      <a:pt x="606" y="859"/>
                    </a:lnTo>
                    <a:lnTo>
                      <a:pt x="848" y="848"/>
                    </a:lnTo>
                    <a:lnTo>
                      <a:pt x="859" y="606"/>
                    </a:lnTo>
                    <a:lnTo>
                      <a:pt x="1089" y="836"/>
                    </a:lnTo>
                    <a:lnTo>
                      <a:pt x="18596" y="0"/>
                    </a:lnTo>
                    <a:cubicBezTo>
                      <a:pt x="132774" y="0"/>
                      <a:pt x="246951" y="43557"/>
                      <a:pt x="334066" y="130672"/>
                    </a:cubicBezTo>
                    <a:cubicBezTo>
                      <a:pt x="421181" y="217787"/>
                      <a:pt x="464738" y="331964"/>
                      <a:pt x="464738" y="446142"/>
                    </a:cubicBezTo>
                    <a:lnTo>
                      <a:pt x="463902" y="463650"/>
                    </a:lnTo>
                    <a:lnTo>
                      <a:pt x="464132" y="463880"/>
                    </a:lnTo>
                    <a:lnTo>
                      <a:pt x="463891" y="463892"/>
                    </a:lnTo>
                    <a:lnTo>
                      <a:pt x="463879" y="464132"/>
                    </a:lnTo>
                    <a:lnTo>
                      <a:pt x="463650" y="463903"/>
                    </a:ln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9DCBF653-CCB9-47B2-9DD9-68847A45D82D}"/>
                  </a:ext>
                </a:extLst>
              </p:cNvPr>
              <p:cNvGrpSpPr/>
              <p:nvPr/>
            </p:nvGrpSpPr>
            <p:grpSpPr>
              <a:xfrm>
                <a:off x="2440769" y="2384401"/>
                <a:ext cx="313009" cy="1032464"/>
                <a:chOff x="2440769" y="2384401"/>
                <a:chExt cx="313009" cy="1032464"/>
              </a:xfrm>
            </p:grpSpPr>
            <p:cxnSp>
              <p:nvCxnSpPr>
                <p:cNvPr id="26" name="Straight Connector 25">
                  <a:extLst>
                    <a:ext uri="{FF2B5EF4-FFF2-40B4-BE49-F238E27FC236}">
                      <a16:creationId xmlns:a16="http://schemas.microsoft.com/office/drawing/2014/main" id="{7F081A1F-C7C9-4907-AAED-B4E9B64973F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 flipH="1">
                  <a:off x="2440769" y="2516865"/>
                  <a:ext cx="0" cy="900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34F8F89A-0719-4D9A-8379-9EEBD720105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8100000" flipH="1">
                  <a:off x="2753778" y="2384401"/>
                  <a:ext cx="0" cy="900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7AA5779-FF0F-4ACF-A56C-710A4CDEC8A3}"/>
              </a:ext>
            </a:extLst>
          </p:cNvPr>
          <p:cNvGrpSpPr/>
          <p:nvPr/>
        </p:nvGrpSpPr>
        <p:grpSpPr>
          <a:xfrm>
            <a:off x="1437136" y="649304"/>
            <a:ext cx="388541" cy="388541"/>
            <a:chOff x="5752675" y="5440856"/>
            <a:chExt cx="388541" cy="388541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5F0ADB13-4626-4F84-B513-0B58E65C248E}"/>
                </a:ext>
              </a:extLst>
            </p:cNvPr>
            <p:cNvSpPr/>
            <p:nvPr/>
          </p:nvSpPr>
          <p:spPr>
            <a:xfrm rot="10800000">
              <a:off x="5800801" y="5488982"/>
              <a:ext cx="340415" cy="34041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AF46BC46-AD78-4932-95BA-D3009154CA7A}"/>
                </a:ext>
              </a:extLst>
            </p:cNvPr>
            <p:cNvSpPr/>
            <p:nvPr/>
          </p:nvSpPr>
          <p:spPr>
            <a:xfrm>
              <a:off x="5752675" y="5440856"/>
              <a:ext cx="340415" cy="340415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38118F0-6EA8-4901-9161-9101C6DDD97E}"/>
              </a:ext>
            </a:extLst>
          </p:cNvPr>
          <p:cNvCxnSpPr>
            <a:cxnSpLocks/>
          </p:cNvCxnSpPr>
          <p:nvPr/>
        </p:nvCxnSpPr>
        <p:spPr>
          <a:xfrm rot="16200000" flipH="1">
            <a:off x="5826000" y="3429001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56508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D013D-A80D-4455-B886-0C3448294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99D3AB-20B9-4D90-8106-506F443682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85850" y="1790700"/>
            <a:ext cx="4740150" cy="39782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F9DF39-257F-4C10-A7B4-1AA1C66F28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66000" y="1790700"/>
            <a:ext cx="4740150" cy="39782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E57E5E-B324-4633-AB65-4A53498B9FA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5/28/2023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42A16D-8423-4C91-B839-F95380250F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3AD46B-C875-4F91-8991-4A4E5D768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2678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170C3-74D3-4445-A879-4F7CF42ED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500" y="1011238"/>
            <a:ext cx="10026650" cy="655637"/>
          </a:xfrm>
        </p:spPr>
        <p:txBody>
          <a:bodyPr>
            <a:normAutofit/>
          </a:bodyPr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B64494-3C1C-49FE-ADB2-6F41CEEA82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9500" y="1854200"/>
            <a:ext cx="4741200" cy="553998"/>
          </a:xfrm>
        </p:spPr>
        <p:txBody>
          <a:bodyPr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1800" b="0" cap="all" spc="300" baseline="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EE19A6-8340-43A4-9B30-A27DEB9E2B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79500" y="2525561"/>
            <a:ext cx="4741200" cy="32434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9D4B31-0090-483A-BF84-CEA2B22D51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64950" y="1854200"/>
            <a:ext cx="4741200" cy="553998"/>
          </a:xfrm>
        </p:spPr>
        <p:txBody>
          <a:bodyPr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1800" b="0" cap="all" spc="300" baseline="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8DB9E9-0BD8-4F85-9342-5C5BA0D35CE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64950" y="2525560"/>
            <a:ext cx="4741200" cy="32434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2AE3D3E-6168-45C3-BAB4-04FFFB9835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5/28/2023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A8F8D02-7CCF-4321-847A-CD553E52A3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F966368-2A9A-4617-A2A9-E4E9ACD06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8748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0855A-C7D7-455F-BD47-AB4221DD02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500" y="1079500"/>
            <a:ext cx="10026650" cy="4689475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629F6FD-C2F8-4688-B52A-ED76F48B8B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5/28/2023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358F0F-237C-4F8E-A5A7-48269F700B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C3629E-70C3-44A4-A268-2194CD424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5893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F0232D4-EC56-49D3-B967-D972B5E5E2C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5/28/2023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2C3171-136A-405F-B1CF-C0DAFAA21E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523E7E-BA29-40D2-BE24-10E7F7050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18199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607EF-706F-47DD-B487-7C3E4EDE1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1607" y="1011238"/>
            <a:ext cx="3906000" cy="1292400"/>
          </a:xfrm>
        </p:spPr>
        <p:txBody>
          <a:bodyPr anchor="t" anchorCtr="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298442-7D9F-4D62-866B-FBA382F06C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37200" y="955230"/>
            <a:ext cx="5583193" cy="4813745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4800"/>
            </a:lvl1pPr>
            <a:lvl2pPr marL="0">
              <a:lnSpc>
                <a:spcPct val="100000"/>
              </a:lnSpc>
              <a:defRPr sz="4800"/>
            </a:lvl2pPr>
            <a:lvl3pPr marL="0" indent="0">
              <a:buNone/>
              <a:defRPr sz="2000"/>
            </a:lvl3pPr>
            <a:lvl4pPr marL="0">
              <a:defRPr sz="2000"/>
            </a:lvl4pPr>
            <a:lvl5pPr marL="360000"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7D1DB7-AC43-460E-B3C5-9F8B37D1B5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79499" y="2664000"/>
            <a:ext cx="3905999" cy="31068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0C5DE9-6995-4F6E-AF64-6CE9A677971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5/28/2023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8BC655-2B4D-48CA-90B9-740400332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14A7E0-1D83-4CE0-9FFE-3EEE2B3C2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3287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F7F85-950A-4BED-AE31-5C85DE4FA4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501" y="1011238"/>
            <a:ext cx="3905250" cy="1292662"/>
          </a:xfrm>
        </p:spPr>
        <p:txBody>
          <a:bodyPr anchor="t" anchorCtr="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813A008-3741-4305-8A06-C0D8404A32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37200" y="531813"/>
            <a:ext cx="6113812" cy="578484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2ADC63-3365-4920-AF26-600F4D2EA5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79500" y="2663825"/>
            <a:ext cx="3905250" cy="310515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C161BE-EF8B-4F4D-8197-61442EBC46B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5/28/2023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D37897-BFE5-414E-9334-53116988DC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5BF024-9A20-4B80-976D-420DCCD16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9697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C700152-D18D-4405-8FB2-5985831B57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500" y="1011238"/>
            <a:ext cx="10026650" cy="655637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2E92E1-0C4A-474E-8E29-8DB404101B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9500" y="1790700"/>
            <a:ext cx="10026650" cy="397827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22E245-B48B-4526-8D2D-9475E64B06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>
              <a:defRPr sz="1000" cap="all" spc="300" baseline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64F0E216-BA48-4F04-AC4F-645AA0DD6AC6}" type="datetimeFigureOut">
              <a:rPr lang="en-US" smtClean="0"/>
              <a:pPr/>
              <a:t>5/28/2023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A0FE5C-A494-40F2-A357-786AFFA631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ctr">
              <a:defRPr sz="1000" cap="all" spc="300" baseline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4686A1-EDE2-44D9-A671-F708A6F883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r">
              <a:defRPr sz="1000" cap="all" spc="300" baseline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D39607A7-8386-47DB-8578-DDEDD194E5D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871177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kern="1200" cap="all" spc="4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000" indent="-360000" algn="l" defTabSz="914400" rtl="0" eaLnBrk="1" latinLnBrk="0" hangingPunct="1">
        <a:lnSpc>
          <a:spcPct val="125000"/>
        </a:lnSpc>
        <a:spcBef>
          <a:spcPts val="1000"/>
        </a:spcBef>
        <a:buClr>
          <a:schemeClr val="accent1">
            <a:lumMod val="60000"/>
            <a:lumOff val="40000"/>
          </a:schemeClr>
        </a:buClr>
        <a:buFont typeface="Wingdings" panose="05000000000000000000" pitchFamily="2" charset="2"/>
        <a:buChar char=""/>
        <a:defRPr sz="20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1pPr>
      <a:lvl2pPr marL="360000" indent="0" algn="l" defTabSz="914400" rtl="0" eaLnBrk="1" latinLnBrk="0" hangingPunct="1">
        <a:lnSpc>
          <a:spcPct val="125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FontTx/>
        <a:buNone/>
        <a:defRPr sz="2000" i="1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2pPr>
      <a:lvl3pPr marL="1080000" indent="-360000" algn="l" defTabSz="914400" rtl="0" eaLnBrk="1" latinLnBrk="0" hangingPunct="1">
        <a:lnSpc>
          <a:spcPct val="125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Font typeface="Wingdings" panose="05000000000000000000" pitchFamily="2" charset="2"/>
        <a:buChar char=""/>
        <a:defRPr sz="20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3pPr>
      <a:lvl4pPr marL="1080000" indent="0" algn="l" defTabSz="914400" rtl="0" eaLnBrk="1" latinLnBrk="0" hangingPunct="1">
        <a:lnSpc>
          <a:spcPct val="125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FontTx/>
        <a:buNone/>
        <a:defRPr sz="2000" i="1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4pPr>
      <a:lvl5pPr marL="1800000" indent="-360000" algn="l" defTabSz="914400" rtl="0" eaLnBrk="1" latinLnBrk="0" hangingPunct="1">
        <a:lnSpc>
          <a:spcPct val="125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Font typeface="Wingdings" panose="05000000000000000000" pitchFamily="2" charset="2"/>
        <a:buChar char=""/>
        <a:defRPr sz="20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A5B2A81-2C8E-4963-AFD4-E539D168B4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CA82CBE6-0E31-A5A1-C27E-0C899E4E64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83900" y="1079500"/>
            <a:ext cx="6119131" cy="2138400"/>
          </a:xfrm>
        </p:spPr>
        <p:txBody>
          <a:bodyPr>
            <a:normAutofit/>
          </a:bodyPr>
          <a:lstStyle/>
          <a:p>
            <a:r>
              <a:rPr lang="pl-PL" dirty="0"/>
              <a:t>Projekt zaliczeniowy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8099F162-69B6-A1E8-EB58-C0EACB971B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80779" y="4113213"/>
            <a:ext cx="6125372" cy="1655762"/>
          </a:xfrm>
        </p:spPr>
        <p:txBody>
          <a:bodyPr>
            <a:normAutofit/>
          </a:bodyPr>
          <a:lstStyle/>
          <a:p>
            <a:r>
              <a:rPr lang="pl-PL" dirty="0"/>
              <a:t>Katarzyna Romaniak</a:t>
            </a:r>
          </a:p>
        </p:txBody>
      </p:sp>
      <p:pic>
        <p:nvPicPr>
          <p:cNvPr id="4" name="Picture 3" descr="A swirling meteorite">
            <a:extLst>
              <a:ext uri="{FF2B5EF4-FFF2-40B4-BE49-F238E27FC236}">
                <a16:creationId xmlns:a16="http://schemas.microsoft.com/office/drawing/2014/main" id="{6877D731-DA11-E95B-5E85-7A9A5A81E4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115" r="29404" b="1"/>
          <a:stretch/>
        </p:blipFill>
        <p:spPr>
          <a:xfrm>
            <a:off x="20" y="10"/>
            <a:ext cx="3863955" cy="6857989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E7C23BC-DAA6-40E1-8166-B8C4439D1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773465" y="3690871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3899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DB66C9CD-6BF4-44CA-8078-0BB8190807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BD1100F3-F031-4DD7-D9DD-1356AE2FFE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0000" y="540000"/>
            <a:ext cx="4426782" cy="1331637"/>
          </a:xfrm>
        </p:spPr>
        <p:txBody>
          <a:bodyPr anchor="b">
            <a:normAutofit/>
          </a:bodyPr>
          <a:lstStyle/>
          <a:p>
            <a:pPr algn="ctr"/>
            <a:r>
              <a:rPr lang="pl-PL"/>
              <a:t>Co stworzyłam?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7C6DF49-CBE3-4038-AC78-35DE4FD7C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023391" y="2310207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7706AC59-75CF-9427-2064-CD6A430FB8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0000" y="2759076"/>
            <a:ext cx="4460874" cy="3009899"/>
          </a:xfrm>
        </p:spPr>
        <p:txBody>
          <a:bodyPr>
            <a:normAutofit/>
          </a:bodyPr>
          <a:lstStyle/>
          <a:p>
            <a:r>
              <a:rPr lang="pl-PL"/>
              <a:t>Gra, w której lata się statkiem kosmicznym</a:t>
            </a:r>
            <a:br>
              <a:rPr lang="pl-PL"/>
            </a:br>
            <a:r>
              <a:rPr lang="pl-PL"/>
              <a:t>i strzela do kolistych obiektów.</a:t>
            </a:r>
            <a:endParaRPr lang="pl-PL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0B9CDC7-5D3C-4184-9491-855E593622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54794" y="0"/>
            <a:ext cx="5537206" cy="6858000"/>
          </a:xfrm>
          <a:prstGeom prst="rect">
            <a:avLst/>
          </a:prstGeom>
          <a:solidFill>
            <a:schemeClr val="bg1">
              <a:alpha val="2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alpha val="20000"/>
                </a:schemeClr>
              </a:solidFill>
            </a:endParaRPr>
          </a:p>
        </p:txBody>
      </p:sp>
      <p:pic>
        <p:nvPicPr>
          <p:cNvPr id="9" name="Obraz 8">
            <a:extLst>
              <a:ext uri="{FF2B5EF4-FFF2-40B4-BE49-F238E27FC236}">
                <a16:creationId xmlns:a16="http://schemas.microsoft.com/office/drawing/2014/main" id="{0E03E0A3-1715-C646-B30A-EEC6738AEA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2014" y="579752"/>
            <a:ext cx="4438998" cy="2674496"/>
          </a:xfrm>
          <a:prstGeom prst="rect">
            <a:avLst/>
          </a:prstGeom>
        </p:spPr>
      </p:pic>
      <p:pic>
        <p:nvPicPr>
          <p:cNvPr id="7" name="Obraz 6">
            <a:extLst>
              <a:ext uri="{FF2B5EF4-FFF2-40B4-BE49-F238E27FC236}">
                <a16:creationId xmlns:a16="http://schemas.microsoft.com/office/drawing/2014/main" id="{A66E21A7-3094-8534-2523-8B76364CA2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2014" y="3614849"/>
            <a:ext cx="4438998" cy="2652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066418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248DC5B-9F9C-FBFC-4731-25D30953D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Problemy jakie napotkałam: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77823809-C920-662D-0E8F-190CEA0503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9500" y="1790700"/>
            <a:ext cx="5016500" cy="3978275"/>
          </a:xfrm>
        </p:spPr>
        <p:txBody>
          <a:bodyPr/>
          <a:lstStyle/>
          <a:p>
            <a:r>
              <a:rPr lang="pl-PL" dirty="0"/>
              <a:t>Jak stworzyć kolizję obiektów?</a:t>
            </a:r>
          </a:p>
          <a:p>
            <a:r>
              <a:rPr lang="pl-PL" dirty="0"/>
              <a:t>Usuwanie elementów z wektora.</a:t>
            </a:r>
          </a:p>
          <a:p>
            <a:r>
              <a:rPr lang="pl-PL" dirty="0"/>
              <a:t>Zarządzanie pamięcią.</a:t>
            </a:r>
          </a:p>
        </p:txBody>
      </p:sp>
    </p:spTree>
    <p:extLst>
      <p:ext uri="{BB962C8B-B14F-4D97-AF65-F5344CB8AC3E}">
        <p14:creationId xmlns:p14="http://schemas.microsoft.com/office/powerpoint/2010/main" val="3670436279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AF5E654-C924-32AD-B91B-8CC190DC4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Czego nowego się nauczyłam?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5DE7D4F3-47A6-4E18-BE66-C29BFE3CA6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Używanie kontenera wektor.</a:t>
            </a:r>
          </a:p>
          <a:p>
            <a:r>
              <a:rPr lang="pl-PL" dirty="0"/>
              <a:t>W jaki sposób działają „</a:t>
            </a:r>
            <a:r>
              <a:rPr lang="pl-PL" dirty="0" err="1"/>
              <a:t>sprite’y</a:t>
            </a:r>
            <a:r>
              <a:rPr lang="pl-PL" dirty="0"/>
              <a:t>” i tekstury.</a:t>
            </a:r>
          </a:p>
          <a:p>
            <a:r>
              <a:rPr lang="pl-PL" dirty="0"/>
              <a:t>Rozdzielanie programu na klasy.</a:t>
            </a:r>
          </a:p>
          <a:p>
            <a:r>
              <a:rPr lang="pl-PL" dirty="0"/>
              <a:t>Podstawy zarządzania pamięcią.</a:t>
            </a:r>
          </a:p>
          <a:p>
            <a:r>
              <a:rPr lang="pl-PL" dirty="0"/>
              <a:t>Używanie bibliotek zewnętrznych. </a:t>
            </a:r>
          </a:p>
          <a:p>
            <a:r>
              <a:rPr lang="pl-PL" dirty="0"/>
              <a:t>Używanie zmiennych statycznych.</a:t>
            </a:r>
          </a:p>
          <a:p>
            <a:r>
              <a:rPr lang="pl-PL" dirty="0"/>
              <a:t>Również tego, że losowanie z randem wcale nie jest losowe ;)</a:t>
            </a:r>
          </a:p>
        </p:txBody>
      </p:sp>
    </p:spTree>
    <p:extLst>
      <p:ext uri="{BB962C8B-B14F-4D97-AF65-F5344CB8AC3E}">
        <p14:creationId xmlns:p14="http://schemas.microsoft.com/office/powerpoint/2010/main" val="2629929164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B66C9CD-6BF4-44CA-8078-0BB8190807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EDBCC04A-59B7-E905-088A-C4F1196B7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4750" y="1011237"/>
            <a:ext cx="6120000" cy="860400"/>
          </a:xfrm>
        </p:spPr>
        <p:txBody>
          <a:bodyPr anchor="b">
            <a:normAutofit/>
          </a:bodyPr>
          <a:lstStyle/>
          <a:p>
            <a:pPr algn="ctr"/>
            <a:r>
              <a:rPr lang="pl-PL" dirty="0"/>
              <a:t>Co mogłabym poprawić?</a:t>
            </a:r>
            <a:endParaRPr lang="pl-PL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BB1CC920-B413-1670-E7FA-0C47ACE3A2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352" r="-2" b="22982"/>
          <a:stretch/>
        </p:blipFill>
        <p:spPr>
          <a:xfrm>
            <a:off x="20" y="10"/>
            <a:ext cx="3870969" cy="685799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7C6DF49-CBE3-4038-AC78-35DE4FD7C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774750" y="2310207"/>
            <a:ext cx="540000" cy="0"/>
          </a:xfrm>
          <a:prstGeom prst="line">
            <a:avLst/>
          </a:prstGeom>
          <a:ln w="1016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402C840C-7CA0-45E7-0F36-296B19CD8D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4750" y="2759076"/>
            <a:ext cx="6121400" cy="3009899"/>
          </a:xfrm>
        </p:spPr>
        <p:txBody>
          <a:bodyPr>
            <a:normAutofit/>
          </a:bodyPr>
          <a:lstStyle/>
          <a:p>
            <a:r>
              <a:rPr lang="pl-PL" dirty="0"/>
              <a:t>Stworzenie hierarchii dziedziczenia.</a:t>
            </a:r>
          </a:p>
          <a:p>
            <a:r>
              <a:rPr lang="pl-PL" dirty="0"/>
              <a:t>Stworzenie klasy zarządzającej grą </a:t>
            </a:r>
            <a:br>
              <a:rPr lang="pl-PL" dirty="0"/>
            </a:br>
            <a:r>
              <a:rPr lang="pl-PL" dirty="0"/>
              <a:t>np. </a:t>
            </a:r>
            <a:r>
              <a:rPr lang="pl-PL" dirty="0" err="1"/>
              <a:t>GameManager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( zamiast nadużywania </a:t>
            </a:r>
            <a:r>
              <a:rPr lang="pl-PL" dirty="0" err="1"/>
              <a:t>main’a</a:t>
            </a:r>
            <a:r>
              <a:rPr lang="pl-PL" dirty="0"/>
              <a:t>  ).</a:t>
            </a:r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576869056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01C0CAB-6A03-4C6A-9FAA-2198477536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26000" y="3690871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F982E0B2-AA9C-441C-A08E-A9DF9CF121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728046" y="4869342"/>
            <a:ext cx="1623711" cy="630920"/>
            <a:chOff x="9588346" y="4824892"/>
            <a:chExt cx="1623711" cy="63092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A4A2E074-C10D-4C57-AB72-B631E4D771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>
              <a:off x="10267789" y="4452443"/>
              <a:ext cx="571820" cy="1316717"/>
            </a:xfrm>
            <a:custGeom>
              <a:avLst/>
              <a:gdLst>
                <a:gd name="connsiteX0" fmla="*/ 282417 w 571820"/>
                <a:gd name="connsiteY0" fmla="*/ 0 h 1316717"/>
                <a:gd name="connsiteX1" fmla="*/ 285910 w 571820"/>
                <a:gd name="connsiteY1" fmla="*/ 3175 h 1316717"/>
                <a:gd name="connsiteX2" fmla="*/ 287393 w 571820"/>
                <a:gd name="connsiteY2" fmla="*/ 1827 h 1316717"/>
                <a:gd name="connsiteX3" fmla="*/ 289403 w 571820"/>
                <a:gd name="connsiteY3" fmla="*/ 0 h 1316717"/>
                <a:gd name="connsiteX4" fmla="*/ 289403 w 571820"/>
                <a:gd name="connsiteY4" fmla="*/ 6349 h 1316717"/>
                <a:gd name="connsiteX5" fmla="*/ 309203 w 571820"/>
                <a:gd name="connsiteY5" fmla="*/ 24345 h 1316717"/>
                <a:gd name="connsiteX6" fmla="*/ 571820 w 571820"/>
                <a:gd name="connsiteY6" fmla="*/ 658359 h 1316717"/>
                <a:gd name="connsiteX7" fmla="*/ 309203 w 571820"/>
                <a:gd name="connsiteY7" fmla="*/ 1292372 h 1316717"/>
                <a:gd name="connsiteX8" fmla="*/ 289403 w 571820"/>
                <a:gd name="connsiteY8" fmla="*/ 1310368 h 1316717"/>
                <a:gd name="connsiteX9" fmla="*/ 289403 w 571820"/>
                <a:gd name="connsiteY9" fmla="*/ 1316717 h 1316717"/>
                <a:gd name="connsiteX10" fmla="*/ 287393 w 571820"/>
                <a:gd name="connsiteY10" fmla="*/ 1314890 h 1316717"/>
                <a:gd name="connsiteX11" fmla="*/ 285910 w 571820"/>
                <a:gd name="connsiteY11" fmla="*/ 1313542 h 1316717"/>
                <a:gd name="connsiteX12" fmla="*/ 282417 w 571820"/>
                <a:gd name="connsiteY12" fmla="*/ 1316717 h 1316717"/>
                <a:gd name="connsiteX13" fmla="*/ 282417 w 571820"/>
                <a:gd name="connsiteY13" fmla="*/ 1310367 h 1316717"/>
                <a:gd name="connsiteX14" fmla="*/ 262617 w 571820"/>
                <a:gd name="connsiteY14" fmla="*/ 1292372 h 1316717"/>
                <a:gd name="connsiteX15" fmla="*/ 0 w 571820"/>
                <a:gd name="connsiteY15" fmla="*/ 658358 h 1316717"/>
                <a:gd name="connsiteX16" fmla="*/ 262617 w 571820"/>
                <a:gd name="connsiteY16" fmla="*/ 24345 h 1316717"/>
                <a:gd name="connsiteX17" fmla="*/ 282417 w 571820"/>
                <a:gd name="connsiteY17" fmla="*/ 6349 h 1316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71820" h="1316717">
                  <a:moveTo>
                    <a:pt x="282417" y="0"/>
                  </a:moveTo>
                  <a:lnTo>
                    <a:pt x="285910" y="3175"/>
                  </a:lnTo>
                  <a:lnTo>
                    <a:pt x="287393" y="1827"/>
                  </a:lnTo>
                  <a:lnTo>
                    <a:pt x="289403" y="0"/>
                  </a:lnTo>
                  <a:lnTo>
                    <a:pt x="289403" y="6349"/>
                  </a:lnTo>
                  <a:lnTo>
                    <a:pt x="309203" y="24345"/>
                  </a:lnTo>
                  <a:cubicBezTo>
                    <a:pt x="471461" y="186603"/>
                    <a:pt x="571820" y="410761"/>
                    <a:pt x="571820" y="658359"/>
                  </a:cubicBezTo>
                  <a:cubicBezTo>
                    <a:pt x="571820" y="905956"/>
                    <a:pt x="471461" y="1130114"/>
                    <a:pt x="309203" y="1292372"/>
                  </a:cubicBezTo>
                  <a:lnTo>
                    <a:pt x="289403" y="1310368"/>
                  </a:lnTo>
                  <a:lnTo>
                    <a:pt x="289403" y="1316717"/>
                  </a:lnTo>
                  <a:lnTo>
                    <a:pt x="287393" y="1314890"/>
                  </a:lnTo>
                  <a:lnTo>
                    <a:pt x="285910" y="1313542"/>
                  </a:lnTo>
                  <a:lnTo>
                    <a:pt x="282417" y="1316717"/>
                  </a:lnTo>
                  <a:lnTo>
                    <a:pt x="282417" y="1310367"/>
                  </a:lnTo>
                  <a:lnTo>
                    <a:pt x="262617" y="1292372"/>
                  </a:lnTo>
                  <a:cubicBezTo>
                    <a:pt x="100359" y="1130113"/>
                    <a:pt x="0" y="905956"/>
                    <a:pt x="0" y="658358"/>
                  </a:cubicBezTo>
                  <a:cubicBezTo>
                    <a:pt x="0" y="410761"/>
                    <a:pt x="100359" y="186603"/>
                    <a:pt x="262617" y="24345"/>
                  </a:cubicBezTo>
                  <a:lnTo>
                    <a:pt x="282417" y="6349"/>
                  </a:ln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B037EB3-1772-4BA8-A95A-E5DBDFEA32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2700000" flipH="1">
              <a:off x="10112436" y="4359902"/>
              <a:ext cx="571820" cy="1620000"/>
              <a:chOff x="8482785" y="4330454"/>
              <a:chExt cx="571820" cy="1620000"/>
            </a:xfrm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A1F47AC1-63D0-47F3-9728-1A0A0543494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8482785" y="4333632"/>
                <a:ext cx="571820" cy="1311956"/>
              </a:xfrm>
              <a:custGeom>
                <a:avLst/>
                <a:gdLst>
                  <a:gd name="connsiteX0" fmla="*/ 282417 w 571820"/>
                  <a:gd name="connsiteY0" fmla="*/ 0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289403 w 571820"/>
                  <a:gd name="connsiteY4" fmla="*/ 6349 h 1316717"/>
                  <a:gd name="connsiteX5" fmla="*/ 309203 w 571820"/>
                  <a:gd name="connsiteY5" fmla="*/ 24345 h 1316717"/>
                  <a:gd name="connsiteX6" fmla="*/ 571820 w 571820"/>
                  <a:gd name="connsiteY6" fmla="*/ 658359 h 1316717"/>
                  <a:gd name="connsiteX7" fmla="*/ 309203 w 571820"/>
                  <a:gd name="connsiteY7" fmla="*/ 1292372 h 1316717"/>
                  <a:gd name="connsiteX8" fmla="*/ 289403 w 571820"/>
                  <a:gd name="connsiteY8" fmla="*/ 1310368 h 1316717"/>
                  <a:gd name="connsiteX9" fmla="*/ 289403 w 571820"/>
                  <a:gd name="connsiteY9" fmla="*/ 1316717 h 1316717"/>
                  <a:gd name="connsiteX10" fmla="*/ 287393 w 571820"/>
                  <a:gd name="connsiteY10" fmla="*/ 1314890 h 1316717"/>
                  <a:gd name="connsiteX11" fmla="*/ 285910 w 571820"/>
                  <a:gd name="connsiteY11" fmla="*/ 1313542 h 1316717"/>
                  <a:gd name="connsiteX12" fmla="*/ 282417 w 571820"/>
                  <a:gd name="connsiteY12" fmla="*/ 1316717 h 1316717"/>
                  <a:gd name="connsiteX13" fmla="*/ 282417 w 571820"/>
                  <a:gd name="connsiteY13" fmla="*/ 1310367 h 1316717"/>
                  <a:gd name="connsiteX14" fmla="*/ 262617 w 571820"/>
                  <a:gd name="connsiteY14" fmla="*/ 1292372 h 1316717"/>
                  <a:gd name="connsiteX15" fmla="*/ 0 w 571820"/>
                  <a:gd name="connsiteY15" fmla="*/ 658358 h 1316717"/>
                  <a:gd name="connsiteX16" fmla="*/ 262617 w 571820"/>
                  <a:gd name="connsiteY16" fmla="*/ 24345 h 1316717"/>
                  <a:gd name="connsiteX17" fmla="*/ 282417 w 571820"/>
                  <a:gd name="connsiteY17" fmla="*/ 6349 h 1316717"/>
                  <a:gd name="connsiteX0" fmla="*/ 282417 w 571820"/>
                  <a:gd name="connsiteY0" fmla="*/ 6349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289403 w 571820"/>
                  <a:gd name="connsiteY4" fmla="*/ 6349 h 1316717"/>
                  <a:gd name="connsiteX5" fmla="*/ 309203 w 571820"/>
                  <a:gd name="connsiteY5" fmla="*/ 24345 h 1316717"/>
                  <a:gd name="connsiteX6" fmla="*/ 571820 w 571820"/>
                  <a:gd name="connsiteY6" fmla="*/ 658359 h 1316717"/>
                  <a:gd name="connsiteX7" fmla="*/ 309203 w 571820"/>
                  <a:gd name="connsiteY7" fmla="*/ 1292372 h 1316717"/>
                  <a:gd name="connsiteX8" fmla="*/ 289403 w 571820"/>
                  <a:gd name="connsiteY8" fmla="*/ 1310368 h 1316717"/>
                  <a:gd name="connsiteX9" fmla="*/ 289403 w 571820"/>
                  <a:gd name="connsiteY9" fmla="*/ 1316717 h 1316717"/>
                  <a:gd name="connsiteX10" fmla="*/ 287393 w 571820"/>
                  <a:gd name="connsiteY10" fmla="*/ 1314890 h 1316717"/>
                  <a:gd name="connsiteX11" fmla="*/ 285910 w 571820"/>
                  <a:gd name="connsiteY11" fmla="*/ 1313542 h 1316717"/>
                  <a:gd name="connsiteX12" fmla="*/ 282417 w 571820"/>
                  <a:gd name="connsiteY12" fmla="*/ 1316717 h 1316717"/>
                  <a:gd name="connsiteX13" fmla="*/ 282417 w 571820"/>
                  <a:gd name="connsiteY13" fmla="*/ 1310367 h 1316717"/>
                  <a:gd name="connsiteX14" fmla="*/ 262617 w 571820"/>
                  <a:gd name="connsiteY14" fmla="*/ 1292372 h 1316717"/>
                  <a:gd name="connsiteX15" fmla="*/ 0 w 571820"/>
                  <a:gd name="connsiteY15" fmla="*/ 658358 h 1316717"/>
                  <a:gd name="connsiteX16" fmla="*/ 262617 w 571820"/>
                  <a:gd name="connsiteY16" fmla="*/ 24345 h 1316717"/>
                  <a:gd name="connsiteX17" fmla="*/ 282417 w 571820"/>
                  <a:gd name="connsiteY17" fmla="*/ 6349 h 1316717"/>
                  <a:gd name="connsiteX0" fmla="*/ 262617 w 571820"/>
                  <a:gd name="connsiteY0" fmla="*/ 24345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289403 w 571820"/>
                  <a:gd name="connsiteY4" fmla="*/ 6349 h 1316717"/>
                  <a:gd name="connsiteX5" fmla="*/ 309203 w 571820"/>
                  <a:gd name="connsiteY5" fmla="*/ 24345 h 1316717"/>
                  <a:gd name="connsiteX6" fmla="*/ 571820 w 571820"/>
                  <a:gd name="connsiteY6" fmla="*/ 658359 h 1316717"/>
                  <a:gd name="connsiteX7" fmla="*/ 309203 w 571820"/>
                  <a:gd name="connsiteY7" fmla="*/ 1292372 h 1316717"/>
                  <a:gd name="connsiteX8" fmla="*/ 289403 w 571820"/>
                  <a:gd name="connsiteY8" fmla="*/ 1310368 h 1316717"/>
                  <a:gd name="connsiteX9" fmla="*/ 289403 w 571820"/>
                  <a:gd name="connsiteY9" fmla="*/ 1316717 h 1316717"/>
                  <a:gd name="connsiteX10" fmla="*/ 287393 w 571820"/>
                  <a:gd name="connsiteY10" fmla="*/ 1314890 h 1316717"/>
                  <a:gd name="connsiteX11" fmla="*/ 285910 w 571820"/>
                  <a:gd name="connsiteY11" fmla="*/ 1313542 h 1316717"/>
                  <a:gd name="connsiteX12" fmla="*/ 282417 w 571820"/>
                  <a:gd name="connsiteY12" fmla="*/ 1316717 h 1316717"/>
                  <a:gd name="connsiteX13" fmla="*/ 282417 w 571820"/>
                  <a:gd name="connsiteY13" fmla="*/ 1310367 h 1316717"/>
                  <a:gd name="connsiteX14" fmla="*/ 262617 w 571820"/>
                  <a:gd name="connsiteY14" fmla="*/ 1292372 h 1316717"/>
                  <a:gd name="connsiteX15" fmla="*/ 0 w 571820"/>
                  <a:gd name="connsiteY15" fmla="*/ 658358 h 1316717"/>
                  <a:gd name="connsiteX16" fmla="*/ 262617 w 571820"/>
                  <a:gd name="connsiteY16" fmla="*/ 24345 h 1316717"/>
                  <a:gd name="connsiteX0" fmla="*/ 262617 w 571820"/>
                  <a:gd name="connsiteY0" fmla="*/ 24345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309203 w 571820"/>
                  <a:gd name="connsiteY4" fmla="*/ 24345 h 1316717"/>
                  <a:gd name="connsiteX5" fmla="*/ 571820 w 571820"/>
                  <a:gd name="connsiteY5" fmla="*/ 658359 h 1316717"/>
                  <a:gd name="connsiteX6" fmla="*/ 309203 w 571820"/>
                  <a:gd name="connsiteY6" fmla="*/ 1292372 h 1316717"/>
                  <a:gd name="connsiteX7" fmla="*/ 289403 w 571820"/>
                  <a:gd name="connsiteY7" fmla="*/ 1310368 h 1316717"/>
                  <a:gd name="connsiteX8" fmla="*/ 289403 w 571820"/>
                  <a:gd name="connsiteY8" fmla="*/ 1316717 h 1316717"/>
                  <a:gd name="connsiteX9" fmla="*/ 287393 w 571820"/>
                  <a:gd name="connsiteY9" fmla="*/ 1314890 h 1316717"/>
                  <a:gd name="connsiteX10" fmla="*/ 285910 w 571820"/>
                  <a:gd name="connsiteY10" fmla="*/ 1313542 h 1316717"/>
                  <a:gd name="connsiteX11" fmla="*/ 282417 w 571820"/>
                  <a:gd name="connsiteY11" fmla="*/ 1316717 h 1316717"/>
                  <a:gd name="connsiteX12" fmla="*/ 282417 w 571820"/>
                  <a:gd name="connsiteY12" fmla="*/ 1310367 h 1316717"/>
                  <a:gd name="connsiteX13" fmla="*/ 262617 w 571820"/>
                  <a:gd name="connsiteY13" fmla="*/ 1292372 h 1316717"/>
                  <a:gd name="connsiteX14" fmla="*/ 0 w 571820"/>
                  <a:gd name="connsiteY14" fmla="*/ 658358 h 1316717"/>
                  <a:gd name="connsiteX15" fmla="*/ 262617 w 571820"/>
                  <a:gd name="connsiteY15" fmla="*/ 24345 h 1316717"/>
                  <a:gd name="connsiteX0" fmla="*/ 262617 w 571820"/>
                  <a:gd name="connsiteY0" fmla="*/ 22518 h 1314890"/>
                  <a:gd name="connsiteX1" fmla="*/ 285910 w 571820"/>
                  <a:gd name="connsiteY1" fmla="*/ 1348 h 1314890"/>
                  <a:gd name="connsiteX2" fmla="*/ 287393 w 571820"/>
                  <a:gd name="connsiteY2" fmla="*/ 0 h 1314890"/>
                  <a:gd name="connsiteX3" fmla="*/ 309203 w 571820"/>
                  <a:gd name="connsiteY3" fmla="*/ 22518 h 1314890"/>
                  <a:gd name="connsiteX4" fmla="*/ 571820 w 571820"/>
                  <a:gd name="connsiteY4" fmla="*/ 656532 h 1314890"/>
                  <a:gd name="connsiteX5" fmla="*/ 309203 w 571820"/>
                  <a:gd name="connsiteY5" fmla="*/ 1290545 h 1314890"/>
                  <a:gd name="connsiteX6" fmla="*/ 289403 w 571820"/>
                  <a:gd name="connsiteY6" fmla="*/ 1308541 h 1314890"/>
                  <a:gd name="connsiteX7" fmla="*/ 289403 w 571820"/>
                  <a:gd name="connsiteY7" fmla="*/ 1314890 h 1314890"/>
                  <a:gd name="connsiteX8" fmla="*/ 287393 w 571820"/>
                  <a:gd name="connsiteY8" fmla="*/ 1313063 h 1314890"/>
                  <a:gd name="connsiteX9" fmla="*/ 285910 w 571820"/>
                  <a:gd name="connsiteY9" fmla="*/ 1311715 h 1314890"/>
                  <a:gd name="connsiteX10" fmla="*/ 282417 w 571820"/>
                  <a:gd name="connsiteY10" fmla="*/ 1314890 h 1314890"/>
                  <a:gd name="connsiteX11" fmla="*/ 282417 w 571820"/>
                  <a:gd name="connsiteY11" fmla="*/ 1308540 h 1314890"/>
                  <a:gd name="connsiteX12" fmla="*/ 262617 w 571820"/>
                  <a:gd name="connsiteY12" fmla="*/ 1290545 h 1314890"/>
                  <a:gd name="connsiteX13" fmla="*/ 0 w 571820"/>
                  <a:gd name="connsiteY13" fmla="*/ 656531 h 1314890"/>
                  <a:gd name="connsiteX14" fmla="*/ 262617 w 571820"/>
                  <a:gd name="connsiteY14" fmla="*/ 22518 h 1314890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85910 w 571820"/>
                  <a:gd name="connsiteY8" fmla="*/ 1310367 h 1313542"/>
                  <a:gd name="connsiteX9" fmla="*/ 282417 w 571820"/>
                  <a:gd name="connsiteY9" fmla="*/ 1313542 h 1313542"/>
                  <a:gd name="connsiteX10" fmla="*/ 282417 w 571820"/>
                  <a:gd name="connsiteY10" fmla="*/ 1307192 h 1313542"/>
                  <a:gd name="connsiteX11" fmla="*/ 262617 w 571820"/>
                  <a:gd name="connsiteY11" fmla="*/ 1289197 h 1313542"/>
                  <a:gd name="connsiteX12" fmla="*/ 0 w 571820"/>
                  <a:gd name="connsiteY12" fmla="*/ 655183 h 1313542"/>
                  <a:gd name="connsiteX13" fmla="*/ 262617 w 571820"/>
                  <a:gd name="connsiteY13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85910 w 571820"/>
                  <a:gd name="connsiteY8" fmla="*/ 1310367 h 1313542"/>
                  <a:gd name="connsiteX9" fmla="*/ 282417 w 571820"/>
                  <a:gd name="connsiteY9" fmla="*/ 1313542 h 1313542"/>
                  <a:gd name="connsiteX10" fmla="*/ 262617 w 571820"/>
                  <a:gd name="connsiteY10" fmla="*/ 1289197 h 1313542"/>
                  <a:gd name="connsiteX11" fmla="*/ 0 w 571820"/>
                  <a:gd name="connsiteY11" fmla="*/ 655183 h 1313542"/>
                  <a:gd name="connsiteX12" fmla="*/ 262617 w 571820"/>
                  <a:gd name="connsiteY12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85910 w 571820"/>
                  <a:gd name="connsiteY8" fmla="*/ 1310367 h 1313542"/>
                  <a:gd name="connsiteX9" fmla="*/ 262617 w 571820"/>
                  <a:gd name="connsiteY9" fmla="*/ 1289197 h 1313542"/>
                  <a:gd name="connsiteX10" fmla="*/ 0 w 571820"/>
                  <a:gd name="connsiteY10" fmla="*/ 655183 h 1313542"/>
                  <a:gd name="connsiteX11" fmla="*/ 262617 w 571820"/>
                  <a:gd name="connsiteY11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62617 w 571820"/>
                  <a:gd name="connsiteY8" fmla="*/ 1289197 h 1313542"/>
                  <a:gd name="connsiteX9" fmla="*/ 0 w 571820"/>
                  <a:gd name="connsiteY9" fmla="*/ 655183 h 1313542"/>
                  <a:gd name="connsiteX10" fmla="*/ 262617 w 571820"/>
                  <a:gd name="connsiteY10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62617 w 571820"/>
                  <a:gd name="connsiteY7" fmla="*/ 1289197 h 1313542"/>
                  <a:gd name="connsiteX8" fmla="*/ 0 w 571820"/>
                  <a:gd name="connsiteY8" fmla="*/ 655183 h 1313542"/>
                  <a:gd name="connsiteX9" fmla="*/ 262617 w 571820"/>
                  <a:gd name="connsiteY9" fmla="*/ 21170 h 1313542"/>
                  <a:gd name="connsiteX0" fmla="*/ 262617 w 571820"/>
                  <a:gd name="connsiteY0" fmla="*/ 21170 h 1364739"/>
                  <a:gd name="connsiteX1" fmla="*/ 285910 w 571820"/>
                  <a:gd name="connsiteY1" fmla="*/ 0 h 1364739"/>
                  <a:gd name="connsiteX2" fmla="*/ 309203 w 571820"/>
                  <a:gd name="connsiteY2" fmla="*/ 21170 h 1364739"/>
                  <a:gd name="connsiteX3" fmla="*/ 571820 w 571820"/>
                  <a:gd name="connsiteY3" fmla="*/ 655184 h 1364739"/>
                  <a:gd name="connsiteX4" fmla="*/ 309203 w 571820"/>
                  <a:gd name="connsiteY4" fmla="*/ 1289197 h 1364739"/>
                  <a:gd name="connsiteX5" fmla="*/ 289403 w 571820"/>
                  <a:gd name="connsiteY5" fmla="*/ 1307193 h 1364739"/>
                  <a:gd name="connsiteX6" fmla="*/ 177485 w 571820"/>
                  <a:gd name="connsiteY6" fmla="*/ 1364739 h 1364739"/>
                  <a:gd name="connsiteX7" fmla="*/ 262617 w 571820"/>
                  <a:gd name="connsiteY7" fmla="*/ 1289197 h 1364739"/>
                  <a:gd name="connsiteX8" fmla="*/ 0 w 571820"/>
                  <a:gd name="connsiteY8" fmla="*/ 655183 h 1364739"/>
                  <a:gd name="connsiteX9" fmla="*/ 262617 w 571820"/>
                  <a:gd name="connsiteY9" fmla="*/ 21170 h 1364739"/>
                  <a:gd name="connsiteX0" fmla="*/ 262617 w 571820"/>
                  <a:gd name="connsiteY0" fmla="*/ 21170 h 1364739"/>
                  <a:gd name="connsiteX1" fmla="*/ 285910 w 571820"/>
                  <a:gd name="connsiteY1" fmla="*/ 0 h 1364739"/>
                  <a:gd name="connsiteX2" fmla="*/ 309203 w 571820"/>
                  <a:gd name="connsiteY2" fmla="*/ 21170 h 1364739"/>
                  <a:gd name="connsiteX3" fmla="*/ 571820 w 571820"/>
                  <a:gd name="connsiteY3" fmla="*/ 655184 h 1364739"/>
                  <a:gd name="connsiteX4" fmla="*/ 309203 w 571820"/>
                  <a:gd name="connsiteY4" fmla="*/ 1289197 h 1364739"/>
                  <a:gd name="connsiteX5" fmla="*/ 285832 w 571820"/>
                  <a:gd name="connsiteY5" fmla="*/ 1311956 h 1364739"/>
                  <a:gd name="connsiteX6" fmla="*/ 177485 w 571820"/>
                  <a:gd name="connsiteY6" fmla="*/ 1364739 h 1364739"/>
                  <a:gd name="connsiteX7" fmla="*/ 262617 w 571820"/>
                  <a:gd name="connsiteY7" fmla="*/ 1289197 h 1364739"/>
                  <a:gd name="connsiteX8" fmla="*/ 0 w 571820"/>
                  <a:gd name="connsiteY8" fmla="*/ 655183 h 1364739"/>
                  <a:gd name="connsiteX9" fmla="*/ 262617 w 571820"/>
                  <a:gd name="connsiteY9" fmla="*/ 21170 h 1364739"/>
                  <a:gd name="connsiteX0" fmla="*/ 262617 w 571820"/>
                  <a:gd name="connsiteY0" fmla="*/ 21170 h 1311956"/>
                  <a:gd name="connsiteX1" fmla="*/ 285910 w 571820"/>
                  <a:gd name="connsiteY1" fmla="*/ 0 h 1311956"/>
                  <a:gd name="connsiteX2" fmla="*/ 309203 w 571820"/>
                  <a:gd name="connsiteY2" fmla="*/ 21170 h 1311956"/>
                  <a:gd name="connsiteX3" fmla="*/ 571820 w 571820"/>
                  <a:gd name="connsiteY3" fmla="*/ 655184 h 1311956"/>
                  <a:gd name="connsiteX4" fmla="*/ 309203 w 571820"/>
                  <a:gd name="connsiteY4" fmla="*/ 1289197 h 1311956"/>
                  <a:gd name="connsiteX5" fmla="*/ 285832 w 571820"/>
                  <a:gd name="connsiteY5" fmla="*/ 1311956 h 1311956"/>
                  <a:gd name="connsiteX6" fmla="*/ 262617 w 571820"/>
                  <a:gd name="connsiteY6" fmla="*/ 1289197 h 1311956"/>
                  <a:gd name="connsiteX7" fmla="*/ 0 w 571820"/>
                  <a:gd name="connsiteY7" fmla="*/ 655183 h 1311956"/>
                  <a:gd name="connsiteX8" fmla="*/ 262617 w 571820"/>
                  <a:gd name="connsiteY8" fmla="*/ 21170 h 1311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71820" h="1311956">
                    <a:moveTo>
                      <a:pt x="262617" y="21170"/>
                    </a:moveTo>
                    <a:lnTo>
                      <a:pt x="285910" y="0"/>
                    </a:lnTo>
                    <a:lnTo>
                      <a:pt x="309203" y="21170"/>
                    </a:lnTo>
                    <a:cubicBezTo>
                      <a:pt x="471461" y="183428"/>
                      <a:pt x="571820" y="407586"/>
                      <a:pt x="571820" y="655184"/>
                    </a:cubicBezTo>
                    <a:cubicBezTo>
                      <a:pt x="571820" y="902781"/>
                      <a:pt x="471461" y="1126939"/>
                      <a:pt x="309203" y="1289197"/>
                    </a:cubicBezTo>
                    <a:lnTo>
                      <a:pt x="285832" y="1311956"/>
                    </a:lnTo>
                    <a:lnTo>
                      <a:pt x="262617" y="1289197"/>
                    </a:lnTo>
                    <a:cubicBezTo>
                      <a:pt x="100359" y="1126938"/>
                      <a:pt x="0" y="902781"/>
                      <a:pt x="0" y="655183"/>
                    </a:cubicBezTo>
                    <a:cubicBezTo>
                      <a:pt x="0" y="407586"/>
                      <a:pt x="100359" y="183428"/>
                      <a:pt x="262617" y="21170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803A57D6-0C36-4560-A08A-16768551EF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8768695" y="4330454"/>
                <a:ext cx="0" cy="16200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3011B0B3-5679-4759-90B8-3B908C4CB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D2FAAD8C-96EE-A504-C797-623744282A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7101" y="1089025"/>
            <a:ext cx="7797799" cy="1532951"/>
          </a:xfrm>
        </p:spPr>
        <p:txBody>
          <a:bodyPr vert="horz" lIns="0" tIns="0" rIns="0" bIns="0" rtlCol="0" anchor="b" anchorCtr="0">
            <a:normAutofit/>
          </a:bodyPr>
          <a:lstStyle/>
          <a:p>
            <a:pPr algn="ctr"/>
            <a:r>
              <a:rPr lang="en-US"/>
              <a:t>Dziękuję za uwagę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9E013D9-9421-47E7-9080-30F6E544B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987925" y="2840038"/>
            <a:ext cx="2216150" cy="1177924"/>
            <a:chOff x="4987925" y="2840038"/>
            <a:chExt cx="2216150" cy="1177924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109F7CF-3139-48B9-AF7B-9BD2941A8D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87925" y="2840038"/>
              <a:ext cx="2216150" cy="1177924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5A838F8-C7B5-4988-81A9-B02E6C8F9B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50208" y="2992877"/>
              <a:ext cx="972458" cy="919518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85B86A1A-402F-4AE2-B5E6-B8A5FB16CD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5469335" y="2992877"/>
              <a:ext cx="972458" cy="919518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44A0542D-9B1C-46B1-82B5-54470B697F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614944" y="3117662"/>
              <a:ext cx="1009280" cy="464739"/>
              <a:chOff x="4432859" y="3200647"/>
              <a:chExt cx="1009280" cy="464739"/>
            </a:xfrm>
          </p:grpSpPr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F3AFD408-F48C-4C50-8D5E-5DD6271799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16200000" flipH="1" flipV="1">
                <a:off x="4977400" y="3200647"/>
                <a:ext cx="464739" cy="464739"/>
              </a:xfrm>
              <a:custGeom>
                <a:avLst/>
                <a:gdLst>
                  <a:gd name="connsiteX0" fmla="*/ 464132 w 464739"/>
                  <a:gd name="connsiteY0" fmla="*/ 463881 h 464739"/>
                  <a:gd name="connsiteX1" fmla="*/ 463891 w 464739"/>
                  <a:gd name="connsiteY1" fmla="*/ 463892 h 464739"/>
                  <a:gd name="connsiteX2" fmla="*/ 463880 w 464739"/>
                  <a:gd name="connsiteY2" fmla="*/ 464132 h 464739"/>
                  <a:gd name="connsiteX3" fmla="*/ 463651 w 464739"/>
                  <a:gd name="connsiteY3" fmla="*/ 463904 h 464739"/>
                  <a:gd name="connsiteX4" fmla="*/ 446142 w 464739"/>
                  <a:gd name="connsiteY4" fmla="*/ 464739 h 464739"/>
                  <a:gd name="connsiteX5" fmla="*/ 130673 w 464739"/>
                  <a:gd name="connsiteY5" fmla="*/ 334067 h 464739"/>
                  <a:gd name="connsiteX6" fmla="*/ 0 w 464739"/>
                  <a:gd name="connsiteY6" fmla="*/ 18597 h 464739"/>
                  <a:gd name="connsiteX7" fmla="*/ 836 w 464739"/>
                  <a:gd name="connsiteY7" fmla="*/ 1089 h 464739"/>
                  <a:gd name="connsiteX8" fmla="*/ 607 w 464739"/>
                  <a:gd name="connsiteY8" fmla="*/ 859 h 464739"/>
                  <a:gd name="connsiteX9" fmla="*/ 848 w 464739"/>
                  <a:gd name="connsiteY9" fmla="*/ 848 h 464739"/>
                  <a:gd name="connsiteX10" fmla="*/ 859 w 464739"/>
                  <a:gd name="connsiteY10" fmla="*/ 607 h 464739"/>
                  <a:gd name="connsiteX11" fmla="*/ 1089 w 464739"/>
                  <a:gd name="connsiteY11" fmla="*/ 836 h 464739"/>
                  <a:gd name="connsiteX12" fmla="*/ 18597 w 464739"/>
                  <a:gd name="connsiteY12" fmla="*/ 0 h 464739"/>
                  <a:gd name="connsiteX13" fmla="*/ 334067 w 464739"/>
                  <a:gd name="connsiteY13" fmla="*/ 130672 h 464739"/>
                  <a:gd name="connsiteX14" fmla="*/ 464739 w 464739"/>
                  <a:gd name="connsiteY14" fmla="*/ 446142 h 464739"/>
                  <a:gd name="connsiteX15" fmla="*/ 463903 w 464739"/>
                  <a:gd name="connsiteY15" fmla="*/ 463652 h 464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64739" h="464739">
                    <a:moveTo>
                      <a:pt x="464132" y="463881"/>
                    </a:moveTo>
                    <a:lnTo>
                      <a:pt x="463891" y="463892"/>
                    </a:lnTo>
                    <a:lnTo>
                      <a:pt x="463880" y="464132"/>
                    </a:lnTo>
                    <a:lnTo>
                      <a:pt x="463651" y="463904"/>
                    </a:lnTo>
                    <a:lnTo>
                      <a:pt x="446142" y="464739"/>
                    </a:lnTo>
                    <a:cubicBezTo>
                      <a:pt x="331965" y="464739"/>
                      <a:pt x="217787" y="421182"/>
                      <a:pt x="130673" y="334067"/>
                    </a:cubicBezTo>
                    <a:cubicBezTo>
                      <a:pt x="43558" y="246953"/>
                      <a:pt x="1" y="132775"/>
                      <a:pt x="0" y="18597"/>
                    </a:cubicBezTo>
                    <a:lnTo>
                      <a:pt x="836" y="1089"/>
                    </a:lnTo>
                    <a:lnTo>
                      <a:pt x="607" y="859"/>
                    </a:lnTo>
                    <a:lnTo>
                      <a:pt x="848" y="848"/>
                    </a:lnTo>
                    <a:lnTo>
                      <a:pt x="859" y="607"/>
                    </a:lnTo>
                    <a:lnTo>
                      <a:pt x="1089" y="836"/>
                    </a:lnTo>
                    <a:lnTo>
                      <a:pt x="18597" y="0"/>
                    </a:lnTo>
                    <a:cubicBezTo>
                      <a:pt x="132775" y="0"/>
                      <a:pt x="246952" y="43557"/>
                      <a:pt x="334067" y="130672"/>
                    </a:cubicBezTo>
                    <a:cubicBezTo>
                      <a:pt x="421182" y="217787"/>
                      <a:pt x="464739" y="331964"/>
                      <a:pt x="464739" y="446142"/>
                    </a:cubicBezTo>
                    <a:lnTo>
                      <a:pt x="463903" y="463652"/>
                    </a:lnTo>
                    <a:close/>
                  </a:path>
                </a:pathLst>
              </a:custGeom>
              <a:solidFill>
                <a:schemeClr val="accent4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9C45F007-BD45-43C0-8579-5601F9CA78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5400000" flipV="1">
                <a:off x="4432859" y="3200647"/>
                <a:ext cx="464739" cy="464739"/>
              </a:xfrm>
              <a:custGeom>
                <a:avLst/>
                <a:gdLst>
                  <a:gd name="connsiteX0" fmla="*/ 464132 w 464739"/>
                  <a:gd name="connsiteY0" fmla="*/ 463881 h 464739"/>
                  <a:gd name="connsiteX1" fmla="*/ 463891 w 464739"/>
                  <a:gd name="connsiteY1" fmla="*/ 463892 h 464739"/>
                  <a:gd name="connsiteX2" fmla="*/ 463880 w 464739"/>
                  <a:gd name="connsiteY2" fmla="*/ 464132 h 464739"/>
                  <a:gd name="connsiteX3" fmla="*/ 463651 w 464739"/>
                  <a:gd name="connsiteY3" fmla="*/ 463904 h 464739"/>
                  <a:gd name="connsiteX4" fmla="*/ 446142 w 464739"/>
                  <a:gd name="connsiteY4" fmla="*/ 464739 h 464739"/>
                  <a:gd name="connsiteX5" fmla="*/ 130673 w 464739"/>
                  <a:gd name="connsiteY5" fmla="*/ 334067 h 464739"/>
                  <a:gd name="connsiteX6" fmla="*/ 0 w 464739"/>
                  <a:gd name="connsiteY6" fmla="*/ 18597 h 464739"/>
                  <a:gd name="connsiteX7" fmla="*/ 836 w 464739"/>
                  <a:gd name="connsiteY7" fmla="*/ 1089 h 464739"/>
                  <a:gd name="connsiteX8" fmla="*/ 607 w 464739"/>
                  <a:gd name="connsiteY8" fmla="*/ 859 h 464739"/>
                  <a:gd name="connsiteX9" fmla="*/ 848 w 464739"/>
                  <a:gd name="connsiteY9" fmla="*/ 848 h 464739"/>
                  <a:gd name="connsiteX10" fmla="*/ 859 w 464739"/>
                  <a:gd name="connsiteY10" fmla="*/ 607 h 464739"/>
                  <a:gd name="connsiteX11" fmla="*/ 1089 w 464739"/>
                  <a:gd name="connsiteY11" fmla="*/ 836 h 464739"/>
                  <a:gd name="connsiteX12" fmla="*/ 18597 w 464739"/>
                  <a:gd name="connsiteY12" fmla="*/ 0 h 464739"/>
                  <a:gd name="connsiteX13" fmla="*/ 334067 w 464739"/>
                  <a:gd name="connsiteY13" fmla="*/ 130672 h 464739"/>
                  <a:gd name="connsiteX14" fmla="*/ 464739 w 464739"/>
                  <a:gd name="connsiteY14" fmla="*/ 446142 h 464739"/>
                  <a:gd name="connsiteX15" fmla="*/ 463903 w 464739"/>
                  <a:gd name="connsiteY15" fmla="*/ 463652 h 464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64739" h="464739">
                    <a:moveTo>
                      <a:pt x="464132" y="463881"/>
                    </a:moveTo>
                    <a:lnTo>
                      <a:pt x="463891" y="463892"/>
                    </a:lnTo>
                    <a:lnTo>
                      <a:pt x="463880" y="464132"/>
                    </a:lnTo>
                    <a:lnTo>
                      <a:pt x="463651" y="463904"/>
                    </a:lnTo>
                    <a:lnTo>
                      <a:pt x="446142" y="464739"/>
                    </a:lnTo>
                    <a:cubicBezTo>
                      <a:pt x="331965" y="464739"/>
                      <a:pt x="217787" y="421182"/>
                      <a:pt x="130673" y="334067"/>
                    </a:cubicBezTo>
                    <a:cubicBezTo>
                      <a:pt x="43558" y="246953"/>
                      <a:pt x="1" y="132775"/>
                      <a:pt x="0" y="18597"/>
                    </a:cubicBezTo>
                    <a:lnTo>
                      <a:pt x="836" y="1089"/>
                    </a:lnTo>
                    <a:lnTo>
                      <a:pt x="607" y="859"/>
                    </a:lnTo>
                    <a:lnTo>
                      <a:pt x="848" y="848"/>
                    </a:lnTo>
                    <a:lnTo>
                      <a:pt x="859" y="607"/>
                    </a:lnTo>
                    <a:lnTo>
                      <a:pt x="1089" y="836"/>
                    </a:lnTo>
                    <a:lnTo>
                      <a:pt x="18597" y="0"/>
                    </a:lnTo>
                    <a:cubicBezTo>
                      <a:pt x="132775" y="0"/>
                      <a:pt x="246952" y="43557"/>
                      <a:pt x="334067" y="130672"/>
                    </a:cubicBezTo>
                    <a:cubicBezTo>
                      <a:pt x="421182" y="217787"/>
                      <a:pt x="464739" y="331964"/>
                      <a:pt x="464739" y="446142"/>
                    </a:cubicBezTo>
                    <a:lnTo>
                      <a:pt x="463903" y="463652"/>
                    </a:lnTo>
                    <a:close/>
                  </a:path>
                </a:pathLst>
              </a:custGeom>
              <a:solidFill>
                <a:schemeClr val="accent4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97131E1B-CE62-4AB1-A2D9-02E823C9B3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679979" y="2915338"/>
              <a:ext cx="1080000" cy="1080000"/>
              <a:chOff x="4497894" y="2998323"/>
              <a:chExt cx="1080000" cy="1080000"/>
            </a:xfrm>
          </p:grpSpPr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745E8D88-C0BB-4D1C-B240-D441BBA6F7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13500000">
                <a:off x="4805524" y="2998323"/>
                <a:ext cx="464739" cy="1080000"/>
                <a:chOff x="4511184" y="2470620"/>
                <a:chExt cx="464739" cy="1080000"/>
              </a:xfrm>
            </p:grpSpPr>
            <p:sp>
              <p:nvSpPr>
                <p:cNvPr id="28" name="Freeform: Shape 27">
                  <a:extLst>
                    <a:ext uri="{FF2B5EF4-FFF2-40B4-BE49-F238E27FC236}">
                      <a16:creationId xmlns:a16="http://schemas.microsoft.com/office/drawing/2014/main" id="{AAB960BE-12F5-4ADA-AA9E-0EC54256411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2700000" flipH="1" flipV="1">
                  <a:off x="4511184" y="2990814"/>
                  <a:ext cx="464739" cy="464739"/>
                </a:xfrm>
                <a:custGeom>
                  <a:avLst/>
                  <a:gdLst>
                    <a:gd name="connsiteX0" fmla="*/ 464132 w 464739"/>
                    <a:gd name="connsiteY0" fmla="*/ 463881 h 464739"/>
                    <a:gd name="connsiteX1" fmla="*/ 463891 w 464739"/>
                    <a:gd name="connsiteY1" fmla="*/ 463892 h 464739"/>
                    <a:gd name="connsiteX2" fmla="*/ 463880 w 464739"/>
                    <a:gd name="connsiteY2" fmla="*/ 464132 h 464739"/>
                    <a:gd name="connsiteX3" fmla="*/ 463651 w 464739"/>
                    <a:gd name="connsiteY3" fmla="*/ 463904 h 464739"/>
                    <a:gd name="connsiteX4" fmla="*/ 446142 w 464739"/>
                    <a:gd name="connsiteY4" fmla="*/ 464739 h 464739"/>
                    <a:gd name="connsiteX5" fmla="*/ 130673 w 464739"/>
                    <a:gd name="connsiteY5" fmla="*/ 334067 h 464739"/>
                    <a:gd name="connsiteX6" fmla="*/ 0 w 464739"/>
                    <a:gd name="connsiteY6" fmla="*/ 18597 h 464739"/>
                    <a:gd name="connsiteX7" fmla="*/ 836 w 464739"/>
                    <a:gd name="connsiteY7" fmla="*/ 1089 h 464739"/>
                    <a:gd name="connsiteX8" fmla="*/ 607 w 464739"/>
                    <a:gd name="connsiteY8" fmla="*/ 859 h 464739"/>
                    <a:gd name="connsiteX9" fmla="*/ 848 w 464739"/>
                    <a:gd name="connsiteY9" fmla="*/ 848 h 464739"/>
                    <a:gd name="connsiteX10" fmla="*/ 859 w 464739"/>
                    <a:gd name="connsiteY10" fmla="*/ 607 h 464739"/>
                    <a:gd name="connsiteX11" fmla="*/ 1089 w 464739"/>
                    <a:gd name="connsiteY11" fmla="*/ 836 h 464739"/>
                    <a:gd name="connsiteX12" fmla="*/ 18597 w 464739"/>
                    <a:gd name="connsiteY12" fmla="*/ 0 h 464739"/>
                    <a:gd name="connsiteX13" fmla="*/ 334067 w 464739"/>
                    <a:gd name="connsiteY13" fmla="*/ 130672 h 464739"/>
                    <a:gd name="connsiteX14" fmla="*/ 464739 w 464739"/>
                    <a:gd name="connsiteY14" fmla="*/ 446142 h 464739"/>
                    <a:gd name="connsiteX15" fmla="*/ 463903 w 464739"/>
                    <a:gd name="connsiteY15" fmla="*/ 463652 h 4647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464739" h="464739">
                      <a:moveTo>
                        <a:pt x="464132" y="463881"/>
                      </a:moveTo>
                      <a:lnTo>
                        <a:pt x="463891" y="463892"/>
                      </a:lnTo>
                      <a:lnTo>
                        <a:pt x="463880" y="464132"/>
                      </a:lnTo>
                      <a:lnTo>
                        <a:pt x="463651" y="463904"/>
                      </a:lnTo>
                      <a:lnTo>
                        <a:pt x="446142" y="464739"/>
                      </a:lnTo>
                      <a:cubicBezTo>
                        <a:pt x="331965" y="464739"/>
                        <a:pt x="217787" y="421182"/>
                        <a:pt x="130673" y="334067"/>
                      </a:cubicBezTo>
                      <a:cubicBezTo>
                        <a:pt x="43558" y="246953"/>
                        <a:pt x="1" y="132775"/>
                        <a:pt x="0" y="18597"/>
                      </a:cubicBezTo>
                      <a:lnTo>
                        <a:pt x="836" y="1089"/>
                      </a:lnTo>
                      <a:lnTo>
                        <a:pt x="607" y="859"/>
                      </a:lnTo>
                      <a:lnTo>
                        <a:pt x="848" y="848"/>
                      </a:lnTo>
                      <a:lnTo>
                        <a:pt x="859" y="607"/>
                      </a:lnTo>
                      <a:lnTo>
                        <a:pt x="1089" y="836"/>
                      </a:lnTo>
                      <a:lnTo>
                        <a:pt x="18597" y="0"/>
                      </a:lnTo>
                      <a:cubicBezTo>
                        <a:pt x="132775" y="0"/>
                        <a:pt x="246952" y="43557"/>
                        <a:pt x="334067" y="130672"/>
                      </a:cubicBezTo>
                      <a:cubicBezTo>
                        <a:pt x="421182" y="217787"/>
                        <a:pt x="464739" y="331964"/>
                        <a:pt x="464739" y="446142"/>
                      </a:cubicBezTo>
                      <a:lnTo>
                        <a:pt x="463903" y="463652"/>
                      </a:lnTo>
                      <a:close/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9" name="Straight Connector 28">
                  <a:extLst>
                    <a:ext uri="{FF2B5EF4-FFF2-40B4-BE49-F238E27FC236}">
                      <a16:creationId xmlns:a16="http://schemas.microsoft.com/office/drawing/2014/main" id="{7E9BB9F7-7101-4BF3-9191-5893E4C582A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flipV="1">
                  <a:off x="4742369" y="2470620"/>
                  <a:ext cx="0" cy="1080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D0710A9C-48A5-404F-9EC4-D486FCDFDAB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8100000" flipH="1">
                <a:off x="4542572" y="2998323"/>
                <a:ext cx="464739" cy="1080000"/>
                <a:chOff x="4511184" y="2470620"/>
                <a:chExt cx="464739" cy="1080000"/>
              </a:xfrm>
            </p:grpSpPr>
            <p:sp>
              <p:nvSpPr>
                <p:cNvPr id="26" name="Freeform: Shape 25">
                  <a:extLst>
                    <a:ext uri="{FF2B5EF4-FFF2-40B4-BE49-F238E27FC236}">
                      <a16:creationId xmlns:a16="http://schemas.microsoft.com/office/drawing/2014/main" id="{5111EC00-4B3D-478C-AD25-F35644013EC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2700000" flipH="1" flipV="1">
                  <a:off x="4511184" y="2990814"/>
                  <a:ext cx="464739" cy="464739"/>
                </a:xfrm>
                <a:custGeom>
                  <a:avLst/>
                  <a:gdLst>
                    <a:gd name="connsiteX0" fmla="*/ 464132 w 464739"/>
                    <a:gd name="connsiteY0" fmla="*/ 463881 h 464739"/>
                    <a:gd name="connsiteX1" fmla="*/ 463891 w 464739"/>
                    <a:gd name="connsiteY1" fmla="*/ 463892 h 464739"/>
                    <a:gd name="connsiteX2" fmla="*/ 463880 w 464739"/>
                    <a:gd name="connsiteY2" fmla="*/ 464132 h 464739"/>
                    <a:gd name="connsiteX3" fmla="*/ 463651 w 464739"/>
                    <a:gd name="connsiteY3" fmla="*/ 463904 h 464739"/>
                    <a:gd name="connsiteX4" fmla="*/ 446142 w 464739"/>
                    <a:gd name="connsiteY4" fmla="*/ 464739 h 464739"/>
                    <a:gd name="connsiteX5" fmla="*/ 130673 w 464739"/>
                    <a:gd name="connsiteY5" fmla="*/ 334067 h 464739"/>
                    <a:gd name="connsiteX6" fmla="*/ 0 w 464739"/>
                    <a:gd name="connsiteY6" fmla="*/ 18597 h 464739"/>
                    <a:gd name="connsiteX7" fmla="*/ 836 w 464739"/>
                    <a:gd name="connsiteY7" fmla="*/ 1089 h 464739"/>
                    <a:gd name="connsiteX8" fmla="*/ 607 w 464739"/>
                    <a:gd name="connsiteY8" fmla="*/ 859 h 464739"/>
                    <a:gd name="connsiteX9" fmla="*/ 848 w 464739"/>
                    <a:gd name="connsiteY9" fmla="*/ 848 h 464739"/>
                    <a:gd name="connsiteX10" fmla="*/ 859 w 464739"/>
                    <a:gd name="connsiteY10" fmla="*/ 607 h 464739"/>
                    <a:gd name="connsiteX11" fmla="*/ 1089 w 464739"/>
                    <a:gd name="connsiteY11" fmla="*/ 836 h 464739"/>
                    <a:gd name="connsiteX12" fmla="*/ 18597 w 464739"/>
                    <a:gd name="connsiteY12" fmla="*/ 0 h 464739"/>
                    <a:gd name="connsiteX13" fmla="*/ 334067 w 464739"/>
                    <a:gd name="connsiteY13" fmla="*/ 130672 h 464739"/>
                    <a:gd name="connsiteX14" fmla="*/ 464739 w 464739"/>
                    <a:gd name="connsiteY14" fmla="*/ 446142 h 464739"/>
                    <a:gd name="connsiteX15" fmla="*/ 463903 w 464739"/>
                    <a:gd name="connsiteY15" fmla="*/ 463652 h 4647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464739" h="464739">
                      <a:moveTo>
                        <a:pt x="464132" y="463881"/>
                      </a:moveTo>
                      <a:lnTo>
                        <a:pt x="463891" y="463892"/>
                      </a:lnTo>
                      <a:lnTo>
                        <a:pt x="463880" y="464132"/>
                      </a:lnTo>
                      <a:lnTo>
                        <a:pt x="463651" y="463904"/>
                      </a:lnTo>
                      <a:lnTo>
                        <a:pt x="446142" y="464739"/>
                      </a:lnTo>
                      <a:cubicBezTo>
                        <a:pt x="331965" y="464739"/>
                        <a:pt x="217787" y="421182"/>
                        <a:pt x="130673" y="334067"/>
                      </a:cubicBezTo>
                      <a:cubicBezTo>
                        <a:pt x="43558" y="246953"/>
                        <a:pt x="1" y="132775"/>
                        <a:pt x="0" y="18597"/>
                      </a:cubicBezTo>
                      <a:lnTo>
                        <a:pt x="836" y="1089"/>
                      </a:lnTo>
                      <a:lnTo>
                        <a:pt x="607" y="859"/>
                      </a:lnTo>
                      <a:lnTo>
                        <a:pt x="848" y="848"/>
                      </a:lnTo>
                      <a:lnTo>
                        <a:pt x="859" y="607"/>
                      </a:lnTo>
                      <a:lnTo>
                        <a:pt x="1089" y="836"/>
                      </a:lnTo>
                      <a:lnTo>
                        <a:pt x="18597" y="0"/>
                      </a:lnTo>
                      <a:cubicBezTo>
                        <a:pt x="132775" y="0"/>
                        <a:pt x="246952" y="43557"/>
                        <a:pt x="334067" y="130672"/>
                      </a:cubicBezTo>
                      <a:cubicBezTo>
                        <a:pt x="421182" y="217787"/>
                        <a:pt x="464739" y="331964"/>
                        <a:pt x="464739" y="446142"/>
                      </a:cubicBezTo>
                      <a:lnTo>
                        <a:pt x="463903" y="463652"/>
                      </a:lnTo>
                      <a:close/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350412DA-ED08-4AFA-AED3-DFB42655D4B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flipV="1">
                  <a:off x="4742369" y="2470620"/>
                  <a:ext cx="0" cy="1080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95304509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3250">
        <p15:prstTrans prst="origami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LeafVTI">
  <a:themeElements>
    <a:clrScheme name="AnalogousFromRegularSeed_2SEEDS">
      <a:dk1>
        <a:srgbClr val="000000"/>
      </a:dk1>
      <a:lt1>
        <a:srgbClr val="FFFFFF"/>
      </a:lt1>
      <a:dk2>
        <a:srgbClr val="243741"/>
      </a:dk2>
      <a:lt2>
        <a:srgbClr val="E8E5E2"/>
      </a:lt2>
      <a:accent1>
        <a:srgbClr val="3B79B1"/>
      </a:accent1>
      <a:accent2>
        <a:srgbClr val="48B1B7"/>
      </a:accent2>
      <a:accent3>
        <a:srgbClr val="4D5AC3"/>
      </a:accent3>
      <a:accent4>
        <a:srgbClr val="B13B49"/>
      </a:accent4>
      <a:accent5>
        <a:srgbClr val="C3704D"/>
      </a:accent5>
      <a:accent6>
        <a:srgbClr val="B18F3B"/>
      </a:accent6>
      <a:hlink>
        <a:srgbClr val="B2733B"/>
      </a:hlink>
      <a:folHlink>
        <a:srgbClr val="7F7F7F"/>
      </a:folHlink>
    </a:clrScheme>
    <a:fontScheme name="Leaf">
      <a:majorFont>
        <a:latin typeface="Rockwell Nova Light"/>
        <a:ea typeface=""/>
        <a:cs typeface=""/>
      </a:majorFont>
      <a:minorFont>
        <a:latin typeface="Avenir Next LT Pro Light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eafVTI" id="{AD13D32C-3873-4EF1-A28C-5D0E64FF0913}" vid="{0D2E0FD0-9C17-4337-BD21-33917FC300A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726</TotalTime>
  <Words>112</Words>
  <Application>Microsoft Office PowerPoint</Application>
  <PresentationFormat>Panoramiczny</PresentationFormat>
  <Paragraphs>20</Paragraphs>
  <Slides>6</Slides>
  <Notes>0</Notes>
  <HiddenSlides>0</HiddenSlides>
  <MMClips>0</MMClips>
  <ScaleCrop>false</ScaleCrop>
  <HeadingPairs>
    <vt:vector size="6" baseType="variant">
      <vt:variant>
        <vt:lpstr>Używane czcionki</vt:lpstr>
      </vt:variant>
      <vt:variant>
        <vt:i4>4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6</vt:i4>
      </vt:variant>
    </vt:vector>
  </HeadingPairs>
  <TitlesOfParts>
    <vt:vector size="11" baseType="lpstr">
      <vt:lpstr>Arial</vt:lpstr>
      <vt:lpstr>Avenir Next LT Pro Light</vt:lpstr>
      <vt:lpstr>Rockwell Nova Light</vt:lpstr>
      <vt:lpstr>Wingdings</vt:lpstr>
      <vt:lpstr>LeafVTI</vt:lpstr>
      <vt:lpstr>Projekt zaliczeniowy</vt:lpstr>
      <vt:lpstr>Co stworzyłam?</vt:lpstr>
      <vt:lpstr>Problemy jakie napotkałam:</vt:lpstr>
      <vt:lpstr>Czego nowego się nauczyłam?</vt:lpstr>
      <vt:lpstr>Co mogłabym poprawić?</vt:lpstr>
      <vt:lpstr>Dziękuję za uwagę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Projekt zaliczeniowy</dc:title>
  <dc:creator>Katarzyna Romaniak</dc:creator>
  <cp:lastModifiedBy>Katarzyna Romaniak</cp:lastModifiedBy>
  <cp:revision>1</cp:revision>
  <dcterms:created xsi:type="dcterms:W3CDTF">2023-05-28T00:12:29Z</dcterms:created>
  <dcterms:modified xsi:type="dcterms:W3CDTF">2023-05-28T12:18:56Z</dcterms:modified>
</cp:coreProperties>
</file>